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4"/>
    <p:sldMasterId id="2147483692" r:id="rId5"/>
    <p:sldMasterId id="2147483693" r:id="rId6"/>
    <p:sldMasterId id="2147483694" r:id="rId7"/>
    <p:sldMasterId id="2147483695" r:id="rId8"/>
    <p:sldMasterId id="2147483697" r:id="rId9"/>
  </p:sldMasterIdLst>
  <p:notesMasterIdLst>
    <p:notesMasterId r:id="rId75"/>
  </p:notesMasterIdLst>
  <p:sldIdLst>
    <p:sldId id="256" r:id="rId10"/>
    <p:sldId id="264" r:id="rId11"/>
    <p:sldId id="308" r:id="rId12"/>
    <p:sldId id="307" r:id="rId13"/>
    <p:sldId id="265" r:id="rId14"/>
    <p:sldId id="312" r:id="rId15"/>
    <p:sldId id="334" r:id="rId16"/>
    <p:sldId id="335" r:id="rId17"/>
    <p:sldId id="267" r:id="rId18"/>
    <p:sldId id="337" r:id="rId19"/>
    <p:sldId id="339" r:id="rId20"/>
    <p:sldId id="340" r:id="rId21"/>
    <p:sldId id="341" r:id="rId22"/>
    <p:sldId id="309" r:id="rId23"/>
    <p:sldId id="313"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351" r:id="rId46"/>
    <p:sldId id="352" r:id="rId47"/>
    <p:sldId id="310" r:id="rId48"/>
    <p:sldId id="314" r:id="rId49"/>
    <p:sldId id="319" r:id="rId50"/>
    <p:sldId id="345" r:id="rId51"/>
    <p:sldId id="346" r:id="rId52"/>
    <p:sldId id="347" r:id="rId53"/>
    <p:sldId id="316" r:id="rId54"/>
    <p:sldId id="291" r:id="rId55"/>
    <p:sldId id="348" r:id="rId56"/>
    <p:sldId id="318" r:id="rId57"/>
    <p:sldId id="311" r:id="rId58"/>
    <p:sldId id="315" r:id="rId59"/>
    <p:sldId id="342" r:id="rId60"/>
    <p:sldId id="349" r:id="rId61"/>
    <p:sldId id="293" r:id="rId62"/>
    <p:sldId id="294" r:id="rId63"/>
    <p:sldId id="295" r:id="rId64"/>
    <p:sldId id="296" r:id="rId65"/>
    <p:sldId id="297" r:id="rId66"/>
    <p:sldId id="298" r:id="rId67"/>
    <p:sldId id="299" r:id="rId68"/>
    <p:sldId id="300" r:id="rId69"/>
    <p:sldId id="301" r:id="rId70"/>
    <p:sldId id="302" r:id="rId71"/>
    <p:sldId id="344" r:id="rId72"/>
    <p:sldId id="350" r:id="rId73"/>
    <p:sldId id="304" r:id="rId74"/>
  </p:sldIdLst>
  <p:sldSz cx="14630400" cy="8229600"/>
  <p:notesSz cx="14630400" cy="8229600"/>
  <p:embeddedFontLst>
    <p:embeddedFont>
      <p:font typeface="Roboto" panose="02000000000000000000" pitchFamily="2" charset="0"/>
      <p:regular r:id="rId76"/>
      <p:bold r:id="rId77"/>
      <p:italic r:id="rId78"/>
      <p:boldItalic r:id="rId79"/>
    </p:embeddedFont>
    <p:embeddedFont>
      <p:font typeface="Roboto Light" panose="02000000000000000000" pitchFamily="2" charset="0"/>
      <p:regular r:id="rId80"/>
    </p:embeddedFont>
    <p:embeddedFont>
      <p:font typeface="Roboto Medium" panose="02000000000000000000" pitchFamily="2" charset="0"/>
      <p:regular r:id="rId81"/>
      <p:bold r:id="rId82"/>
      <p:italic r:id="rId83"/>
      <p:boldItalic r:id="rId84"/>
    </p:embeddedFont>
  </p:embeddedFontLst>
  <p:custDataLst>
    <p:tags r:id="rId8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id="{E851337D-1E24-41DA-BEEC-C59E10A586D5}">
          <p14:sldIdLst>
            <p14:sldId id="256"/>
            <p14:sldId id="264"/>
            <p14:sldId id="308"/>
          </p14:sldIdLst>
        </p14:section>
        <p14:section name="Embrace Your Leadership Identity" id="{F7BCC376-0A22-4D07-9270-B9095518F2C9}">
          <p14:sldIdLst>
            <p14:sldId id="307"/>
            <p14:sldId id="265"/>
            <p14:sldId id="312"/>
            <p14:sldId id="334"/>
            <p14:sldId id="335"/>
            <p14:sldId id="267"/>
            <p14:sldId id="337"/>
            <p14:sldId id="339"/>
            <p14:sldId id="340"/>
            <p14:sldId id="341"/>
          </p14:sldIdLst>
        </p14:section>
        <p14:section name="The Leader's Script and the Language of Leadership" id="{729AB253-9698-4EEC-8F70-2BE39A4650DF}">
          <p14:sldIdLst>
            <p14:sldId id="309"/>
            <p14:sldId id="313"/>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351"/>
            <p14:sldId id="352"/>
          </p14:sldIdLst>
        </p14:section>
        <p14:section name="Power of Voice and Presence" id="{E0469543-0547-4F65-89F7-95B4D0BB03E5}">
          <p14:sldIdLst>
            <p14:sldId id="310"/>
            <p14:sldId id="314"/>
            <p14:sldId id="319"/>
            <p14:sldId id="345"/>
            <p14:sldId id="346"/>
            <p14:sldId id="347"/>
            <p14:sldId id="316"/>
            <p14:sldId id="291"/>
            <p14:sldId id="348"/>
            <p14:sldId id="318"/>
          </p14:sldIdLst>
        </p14:section>
        <p14:section name="Inspiring Conversations" id="{E896D580-5F89-41FC-8409-79D838BA0075}">
          <p14:sldIdLst>
            <p14:sldId id="311"/>
            <p14:sldId id="315"/>
            <p14:sldId id="342"/>
            <p14:sldId id="349"/>
            <p14:sldId id="293"/>
            <p14:sldId id="294"/>
            <p14:sldId id="295"/>
            <p14:sldId id="296"/>
            <p14:sldId id="297"/>
            <p14:sldId id="298"/>
            <p14:sldId id="299"/>
            <p14:sldId id="300"/>
            <p14:sldId id="301"/>
            <p14:sldId id="302"/>
            <p14:sldId id="344"/>
            <p14:sldId id="350"/>
            <p14:sldId id="304"/>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guide id="3" pos="662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009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6387" autoAdjust="0"/>
  </p:normalViewPr>
  <p:slideViewPr>
    <p:cSldViewPr snapToGrid="0">
      <p:cViewPr>
        <p:scale>
          <a:sx n="50" d="100"/>
          <a:sy n="50" d="100"/>
        </p:scale>
        <p:origin x="1550" y="130"/>
      </p:cViewPr>
      <p:guideLst>
        <p:guide orient="horz" pos="2880"/>
        <p:guide pos="2160"/>
        <p:guide pos="66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9.fntdata"/><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font" Target="fonts/font4.fntdata"/><Relationship Id="rId5"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font" Target="fonts/font2.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font" Target="fonts/font5.fntdata"/><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fntdata"/><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font" Target="fonts/font7.fntdata"/><Relationship Id="rId19"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438875" y="617200"/>
            <a:ext cx="975407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946735230?share=cop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946735230?share=cop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vimeo.com/946735230?share=cop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vimeo.com/946735230?share=copy"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vimeo.com/946735230?share=copy"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946735230?share=cop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a2b1cbf95a_0_0: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2a2b1cbf95a_0_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753F3769-6106-F14F-CF65-0E515A51576C}"/>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35CA2187-7791-2A08-E016-8E97E5E9ED7E}"/>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CFD91D9B-6C67-0091-1FF4-42B2FFB76BA1}"/>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179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B1B2C900-C661-77C4-13E3-D04039B1E295}"/>
            </a:ext>
          </a:extLst>
        </p:cNvPr>
        <p:cNvGrpSpPr/>
        <p:nvPr/>
      </p:nvGrpSpPr>
      <p:grpSpPr>
        <a:xfrm>
          <a:off x="0" y="0"/>
          <a:ext cx="0" cy="0"/>
          <a:chOff x="0" y="0"/>
          <a:chExt cx="0" cy="0"/>
        </a:xfrm>
      </p:grpSpPr>
      <p:sp>
        <p:nvSpPr>
          <p:cNvPr id="377" name="Google Shape;377;p7:notes">
            <a:extLst>
              <a:ext uri="{FF2B5EF4-FFF2-40B4-BE49-F238E27FC236}">
                <a16:creationId xmlns:a16="http://schemas.microsoft.com/office/drawing/2014/main" id="{6FC73439-C277-FA31-4922-EF1099878779}"/>
              </a:ext>
            </a:extLst>
          </p:cNvPr>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8" name="Google Shape;378;p7:notes">
            <a:extLst>
              <a:ext uri="{FF2B5EF4-FFF2-40B4-BE49-F238E27FC236}">
                <a16:creationId xmlns:a16="http://schemas.microsoft.com/office/drawing/2014/main" id="{DEF376AC-79F4-9CA3-29C0-87055BE46367}"/>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087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90607C98-9362-A786-9172-9E1A160BFAA7}"/>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DD5A0A08-FE00-BC94-1656-8443FF13F0F0}"/>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1BD8BC76-B2D9-BC1D-E423-56A69E67A7AE}"/>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0004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C1EED161-981E-9B61-6AE2-602AF5E83A31}"/>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590046AE-4924-B787-7250-C3E339F78A99}"/>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9C65378B-231F-9ECF-B53D-E8C3ACA0482A}"/>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4241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c945a78226_0_283: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2c945a78226_0_28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024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945a78226_0_14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Roboto Medium" panose="02000000000000000000" pitchFamily="2" charset="0"/>
                <a:cs typeface="Times New Roman" panose="02020603050405020304" pitchFamily="18" charset="0"/>
              </a:rPr>
              <a:t>Use the links provided to view the videos.</a:t>
            </a:r>
            <a:endParaRPr lang="en-US" sz="1100" dirty="0"/>
          </a:p>
          <a:p>
            <a:pPr marL="0" lvl="0" indent="0" algn="l" rtl="0">
              <a:lnSpc>
                <a:spcPct val="100000"/>
              </a:lnSpc>
              <a:spcBef>
                <a:spcPts val="0"/>
              </a:spcBef>
              <a:spcAft>
                <a:spcPts val="0"/>
              </a:spcAft>
              <a:buSzPts val="1100"/>
              <a:buNone/>
            </a:pP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lvl="0" indent="0" algn="l" rtl="0">
              <a:lnSpc>
                <a:spcPct val="100000"/>
              </a:lnSpc>
              <a:spcBef>
                <a:spcPts val="0"/>
              </a:spcBef>
              <a:spcAft>
                <a:spcPts val="0"/>
              </a:spcAft>
              <a:buSzPts val="1100"/>
              <a:buNone/>
            </a:pPr>
            <a:r>
              <a:rPr lang="en-US" b="0" i="0" dirty="0">
                <a:solidFill>
                  <a:srgbClr val="000000"/>
                </a:solidFill>
                <a:effectLst/>
                <a:latin typeface="Times New Roman" panose="02020603050405020304" pitchFamily="18" charset="0"/>
              </a:rPr>
              <a:t>https://vimeo.com/1089141581</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sz="1100" dirty="0">
                <a:effectLst/>
                <a:latin typeface="Roboto" panose="02000000000000000000" pitchFamily="2" charset="0"/>
                <a:ea typeface="Calibri" panose="020F0502020204030204" pitchFamily="34" charset="0"/>
                <a:cs typeface="Times New Roman" panose="02020603050405020304" pitchFamily="18" charset="0"/>
              </a:rPr>
              <a:t>Password to view videos: “</a:t>
            </a:r>
            <a:r>
              <a:rPr lang="en-US" sz="1100" dirty="0">
                <a:effectLst/>
                <a:latin typeface="Roboto Medium" panose="02000000000000000000" pitchFamily="2" charset="0"/>
                <a:ea typeface="Calibri" panose="020F0502020204030204" pitchFamily="34" charset="0"/>
                <a:cs typeface="Times New Roman" panose="02020603050405020304" pitchFamily="18" charset="0"/>
              </a:rPr>
              <a:t>THGTTS”</a:t>
            </a:r>
          </a:p>
          <a:p>
            <a:pPr marL="0" lvl="0" indent="0" algn="l" rtl="0">
              <a:lnSpc>
                <a:spcPct val="100000"/>
              </a:lnSpc>
              <a:spcBef>
                <a:spcPts val="0"/>
              </a:spcBef>
              <a:spcAft>
                <a:spcPts val="0"/>
              </a:spcAft>
              <a:buSzPts val="1100"/>
              <a:buNone/>
            </a:pPr>
            <a:endParaRPr lang="en-US" dirty="0"/>
          </a:p>
        </p:txBody>
      </p:sp>
      <p:sp>
        <p:nvSpPr>
          <p:cNvPr id="428" name="Google Shape;428;g2c945a78226_0_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7081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4: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1" name="Google Shape;471;p1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945a78226_0_413: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2" name="Google Shape;482;g2c945a78226_0_41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5: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1" name="Google Shape;491;p1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c945a78226_0_469: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4" name="Google Shape;514;g2c945a78226_0_46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7: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8" name="Google Shape;378;p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c945a78226_0_622: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1" name="Google Shape;541;g2c945a78226_0_62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c945a78226_0_701: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3" name="Google Shape;553;g2c945a78226_0_70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c945a78226_0_1321: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b="1">
                <a:solidFill>
                  <a:schemeClr val="dk1"/>
                </a:solidFill>
                <a:latin typeface="Roboto"/>
                <a:ea typeface="Roboto"/>
                <a:cs typeface="Roboto"/>
                <a:sym typeface="Roboto"/>
              </a:rPr>
              <a:t>Why is this better? </a:t>
            </a:r>
            <a:br>
              <a:rPr lang="en-US" sz="1400">
                <a:solidFill>
                  <a:schemeClr val="dk1"/>
                </a:solidFill>
                <a:latin typeface="Roboto"/>
                <a:ea typeface="Roboto"/>
                <a:cs typeface="Roboto"/>
                <a:sym typeface="Roboto"/>
              </a:rPr>
            </a:br>
            <a:br>
              <a:rPr lang="en-US" sz="1400">
                <a:solidFill>
                  <a:schemeClr val="dk1"/>
                </a:solidFill>
                <a:latin typeface="Roboto"/>
                <a:ea typeface="Roboto"/>
                <a:cs typeface="Roboto"/>
                <a:sym typeface="Roboto"/>
              </a:rPr>
            </a:br>
            <a:r>
              <a:rPr lang="en-US" sz="1400">
                <a:solidFill>
                  <a:schemeClr val="dk1"/>
                </a:solidFill>
                <a:latin typeface="Roboto"/>
                <a:ea typeface="Roboto"/>
                <a:cs typeface="Roboto"/>
                <a:sym typeface="Roboto"/>
              </a:rPr>
              <a:t>It shows that taking an action ("revamp our sales strategy") will result in a benefit ("experience higher growth this quarter") for the intended audience. </a:t>
            </a:r>
            <a:br>
              <a:rPr lang="en-US" sz="1400">
                <a:solidFill>
                  <a:schemeClr val="dk1"/>
                </a:solidFill>
                <a:latin typeface="Roboto"/>
                <a:ea typeface="Roboto"/>
                <a:cs typeface="Roboto"/>
                <a:sym typeface="Roboto"/>
              </a:rPr>
            </a:br>
            <a:br>
              <a:rPr lang="en-US" sz="1400">
                <a:solidFill>
                  <a:schemeClr val="dk1"/>
                </a:solidFill>
                <a:latin typeface="Roboto"/>
                <a:ea typeface="Roboto"/>
                <a:cs typeface="Roboto"/>
                <a:sym typeface="Roboto"/>
              </a:rPr>
            </a:br>
            <a:r>
              <a:rPr lang="en-US" sz="1400">
                <a:solidFill>
                  <a:schemeClr val="dk1"/>
                </a:solidFill>
                <a:latin typeface="Roboto"/>
                <a:ea typeface="Roboto"/>
                <a:cs typeface="Roboto"/>
                <a:sym typeface="Roboto"/>
              </a:rPr>
              <a:t>This message is clear, direct, and actionable.</a:t>
            </a:r>
            <a:endParaRPr sz="1400">
              <a:solidFill>
                <a:schemeClr val="dk1"/>
              </a:solidFill>
              <a:latin typeface="Roboto"/>
              <a:ea typeface="Roboto"/>
              <a:cs typeface="Roboto"/>
              <a:sym typeface="Roboto"/>
            </a:endParaRPr>
          </a:p>
          <a:p>
            <a:pPr marL="0" lvl="0" indent="0" algn="l" rtl="0">
              <a:lnSpc>
                <a:spcPct val="100000"/>
              </a:lnSpc>
              <a:spcBef>
                <a:spcPts val="0"/>
              </a:spcBef>
              <a:spcAft>
                <a:spcPts val="0"/>
              </a:spcAft>
              <a:buSzPts val="1100"/>
              <a:buNone/>
            </a:pPr>
            <a:endParaRPr/>
          </a:p>
        </p:txBody>
      </p:sp>
      <p:sp>
        <p:nvSpPr>
          <p:cNvPr id="563" name="Google Shape;563;g2c945a78226_0_132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c945a78226_0_855: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3" name="Google Shape;573;g2c945a78226_0_85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c945a78226_0_932: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b="1">
                <a:solidFill>
                  <a:schemeClr val="dk1"/>
                </a:solidFill>
                <a:latin typeface="Roboto"/>
                <a:ea typeface="Roboto"/>
                <a:cs typeface="Roboto"/>
                <a:sym typeface="Roboto"/>
              </a:rPr>
              <a:t>Why is this better?</a:t>
            </a:r>
            <a:br>
              <a:rPr lang="en-US" sz="1400">
                <a:solidFill>
                  <a:schemeClr val="dk1"/>
                </a:solidFill>
                <a:latin typeface="Roboto"/>
                <a:ea typeface="Roboto"/>
                <a:cs typeface="Roboto"/>
                <a:sym typeface="Roboto"/>
              </a:rPr>
            </a:br>
            <a:br>
              <a:rPr lang="en-US" sz="1400">
                <a:solidFill>
                  <a:schemeClr val="dk1"/>
                </a:solidFill>
                <a:latin typeface="Roboto"/>
                <a:ea typeface="Roboto"/>
                <a:cs typeface="Roboto"/>
                <a:sym typeface="Roboto"/>
              </a:rPr>
            </a:br>
            <a:r>
              <a:rPr lang="en-US" sz="1400">
                <a:solidFill>
                  <a:schemeClr val="dk1"/>
                </a:solidFill>
                <a:latin typeface="Roboto"/>
                <a:ea typeface="Roboto"/>
                <a:cs typeface="Roboto"/>
                <a:sym typeface="Roboto"/>
              </a:rPr>
              <a:t>Instead of giving an order, the improved version highlights a solution that emphasizes positive benefits. It is persuasive and actionable.</a:t>
            </a:r>
            <a:br>
              <a:rPr lang="en-US" sz="1400" i="1">
                <a:solidFill>
                  <a:schemeClr val="dk1"/>
                </a:solidFill>
              </a:rPr>
            </a:br>
            <a:endParaRPr sz="1400"/>
          </a:p>
        </p:txBody>
      </p:sp>
      <p:sp>
        <p:nvSpPr>
          <p:cNvPr id="583" name="Google Shape;583;g2c945a78226_0_93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c945a78226_0_1009: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3" name="Google Shape;593;g2c945a78226_0_100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c945a78226_0_1086: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b="1">
                <a:solidFill>
                  <a:schemeClr val="dk1"/>
                </a:solidFill>
                <a:latin typeface="Roboto"/>
                <a:ea typeface="Roboto"/>
                <a:cs typeface="Roboto"/>
                <a:sym typeface="Roboto"/>
              </a:rPr>
              <a:t>Why is this better?</a:t>
            </a:r>
            <a:br>
              <a:rPr lang="en-US" sz="1400">
                <a:solidFill>
                  <a:schemeClr val="dk1"/>
                </a:solidFill>
                <a:latin typeface="Roboto"/>
                <a:ea typeface="Roboto"/>
                <a:cs typeface="Roboto"/>
                <a:sym typeface="Roboto"/>
              </a:rPr>
            </a:br>
            <a:br>
              <a:rPr lang="en-US" sz="1400">
                <a:solidFill>
                  <a:schemeClr val="dk1"/>
                </a:solidFill>
                <a:latin typeface="Roboto"/>
                <a:ea typeface="Roboto"/>
                <a:cs typeface="Roboto"/>
                <a:sym typeface="Roboto"/>
              </a:rPr>
            </a:br>
            <a:r>
              <a:rPr lang="en-US" sz="1400">
                <a:solidFill>
                  <a:schemeClr val="dk1"/>
                </a:solidFill>
                <a:latin typeface="Roboto"/>
                <a:ea typeface="Roboto"/>
                <a:cs typeface="Roboto"/>
                <a:sym typeface="Roboto"/>
              </a:rPr>
              <a:t>It is more explicit in its positive outcome. </a:t>
            </a:r>
            <a:endParaRPr sz="1400">
              <a:solidFill>
                <a:schemeClr val="dk1"/>
              </a:solidFill>
              <a:latin typeface="Roboto"/>
              <a:ea typeface="Roboto"/>
              <a:cs typeface="Roboto"/>
              <a:sym typeface="Roboto"/>
            </a:endParaRPr>
          </a:p>
        </p:txBody>
      </p:sp>
      <p:sp>
        <p:nvSpPr>
          <p:cNvPr id="603" name="Google Shape;603;g2c945a78226_0_108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c945a78226_0_1242: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3" name="Google Shape;613;g2c945a78226_0_124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c945a78226_0_139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g2c945a78226_0_139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c945a78226_0_1549: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3" name="Google Shape;633;g2c945a78226_0_154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945a78226_0_14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Roboto Medium" panose="02000000000000000000" pitchFamily="2" charset="0"/>
                <a:cs typeface="Times New Roman" panose="02020603050405020304" pitchFamily="18" charset="0"/>
              </a:rPr>
              <a:t>Use the link provided to view the video.</a:t>
            </a:r>
            <a:endParaRPr lang="en-US" sz="1100" dirty="0"/>
          </a:p>
          <a:p>
            <a:pPr marL="0" lvl="0" indent="0" algn="l" rtl="0">
              <a:lnSpc>
                <a:spcPct val="100000"/>
              </a:lnSpc>
              <a:spcBef>
                <a:spcPts val="0"/>
              </a:spcBef>
              <a:spcAft>
                <a:spcPts val="0"/>
              </a:spcAft>
              <a:buSzPts val="1100"/>
              <a:buNone/>
            </a:pP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lvl="0" indent="0" algn="l" rtl="0">
              <a:lnSpc>
                <a:spcPct val="100000"/>
              </a:lnSpc>
              <a:spcBef>
                <a:spcPts val="0"/>
              </a:spcBef>
              <a:spcAft>
                <a:spcPts val="0"/>
              </a:spcAft>
              <a:buSzPts val="1100"/>
              <a:buNone/>
            </a:pPr>
            <a:r>
              <a:rPr lang="en-US" sz="3200" b="0" i="0" dirty="0">
                <a:solidFill>
                  <a:srgbClr val="000000"/>
                </a:solidFill>
                <a:effectLst/>
                <a:latin typeface="Times New Roman" panose="02020603050405020304" pitchFamily="18" charset="0"/>
              </a:rPr>
              <a:t>https://vimeo.com/1089143236?share=copy#t=0</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sz="1100" dirty="0">
                <a:effectLst/>
                <a:latin typeface="Roboto" panose="02000000000000000000" pitchFamily="2" charset="0"/>
                <a:ea typeface="Calibri" panose="020F0502020204030204" pitchFamily="34" charset="0"/>
                <a:cs typeface="Times New Roman" panose="02020603050405020304" pitchFamily="18" charset="0"/>
              </a:rPr>
              <a:t>Password to view videos: “</a:t>
            </a:r>
            <a:r>
              <a:rPr lang="en-US" sz="1100" dirty="0">
                <a:effectLst/>
                <a:latin typeface="Roboto Medium" panose="02000000000000000000" pitchFamily="2" charset="0"/>
                <a:ea typeface="Calibri" panose="020F0502020204030204" pitchFamily="34" charset="0"/>
                <a:cs typeface="Times New Roman" panose="02020603050405020304" pitchFamily="18" charset="0"/>
              </a:rPr>
              <a:t>THGTTS”</a:t>
            </a:r>
          </a:p>
          <a:p>
            <a:pPr marL="0" lvl="0" indent="0" algn="l" rtl="0">
              <a:lnSpc>
                <a:spcPct val="100000"/>
              </a:lnSpc>
              <a:spcBef>
                <a:spcPts val="0"/>
              </a:spcBef>
              <a:spcAft>
                <a:spcPts val="0"/>
              </a:spcAft>
              <a:buSzPts val="1100"/>
              <a:buNone/>
            </a:pPr>
            <a:endParaRPr dirty="0"/>
          </a:p>
        </p:txBody>
      </p:sp>
      <p:sp>
        <p:nvSpPr>
          <p:cNvPr id="428" name="Google Shape;428;g2c945a78226_0_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8373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c945a78226_0_1682: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2" name="Google Shape;662;g2c945a78226_0_168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c945a78226_0_1739: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2" name="Google Shape;672;g2c945a78226_0_173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c945a78226_0_1796: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2" name="Google Shape;682;g2c945a78226_0_179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c945a78226_0_1908:notes"/>
          <p:cNvSpPr txBox="1">
            <a:spLocks noGrp="1"/>
          </p:cNvSpPr>
          <p:nvPr>
            <p:ph type="body" idx="1"/>
          </p:nvPr>
        </p:nvSpPr>
        <p:spPr>
          <a:xfrm>
            <a:off x="1463025" y="3909050"/>
            <a:ext cx="11704200" cy="370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3" name="Google Shape;693;g2c945a78226_0_190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c945a78226_0_203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9" name="Google Shape;699;g2c945a78226_0_203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c945a78226_0_2114: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8" name="Google Shape;728;g2c945a78226_0_211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c945a78226_0_2190: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7" name="Google Shape;757;g2c945a78226_0_219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a:extLst>
            <a:ext uri="{FF2B5EF4-FFF2-40B4-BE49-F238E27FC236}">
              <a16:creationId xmlns:a16="http://schemas.microsoft.com/office/drawing/2014/main" id="{B4F0D678-DB7F-A969-4A53-35AEA2201B8E}"/>
            </a:ext>
          </a:extLst>
        </p:cNvPr>
        <p:cNvGrpSpPr/>
        <p:nvPr/>
      </p:nvGrpSpPr>
      <p:grpSpPr>
        <a:xfrm>
          <a:off x="0" y="0"/>
          <a:ext cx="0" cy="0"/>
          <a:chOff x="0" y="0"/>
          <a:chExt cx="0" cy="0"/>
        </a:xfrm>
      </p:grpSpPr>
      <p:sp>
        <p:nvSpPr>
          <p:cNvPr id="624" name="Google Shape;624;g2c945a78226_0_1398:notes">
            <a:extLst>
              <a:ext uri="{FF2B5EF4-FFF2-40B4-BE49-F238E27FC236}">
                <a16:creationId xmlns:a16="http://schemas.microsoft.com/office/drawing/2014/main" id="{B0CC56FB-B5B7-6D55-3456-DCCF432690B4}"/>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g2c945a78226_0_1398:notes">
            <a:extLst>
              <a:ext uri="{FF2B5EF4-FFF2-40B4-BE49-F238E27FC236}">
                <a16:creationId xmlns:a16="http://schemas.microsoft.com/office/drawing/2014/main" id="{11D19A34-CBED-60A4-E2FC-BA93D8C221D1}"/>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0911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a:extLst>
            <a:ext uri="{FF2B5EF4-FFF2-40B4-BE49-F238E27FC236}">
              <a16:creationId xmlns:a16="http://schemas.microsoft.com/office/drawing/2014/main" id="{C3211680-52B3-0FF0-5D7E-3D7ABB08BC73}"/>
            </a:ext>
          </a:extLst>
        </p:cNvPr>
        <p:cNvGrpSpPr/>
        <p:nvPr/>
      </p:nvGrpSpPr>
      <p:grpSpPr>
        <a:xfrm>
          <a:off x="0" y="0"/>
          <a:ext cx="0" cy="0"/>
          <a:chOff x="0" y="0"/>
          <a:chExt cx="0" cy="0"/>
        </a:xfrm>
      </p:grpSpPr>
      <p:sp>
        <p:nvSpPr>
          <p:cNvPr id="624" name="Google Shape;624;g2c945a78226_0_1398:notes">
            <a:extLst>
              <a:ext uri="{FF2B5EF4-FFF2-40B4-BE49-F238E27FC236}">
                <a16:creationId xmlns:a16="http://schemas.microsoft.com/office/drawing/2014/main" id="{95AB32B8-E0A6-9795-A4CA-AE4DB71EFE4F}"/>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g2c945a78226_0_1398:notes">
            <a:extLst>
              <a:ext uri="{FF2B5EF4-FFF2-40B4-BE49-F238E27FC236}">
                <a16:creationId xmlns:a16="http://schemas.microsoft.com/office/drawing/2014/main" id="{37F53CFD-B8FE-4D95-F3D9-903FBCDD5499}"/>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535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c945a78226_0_283: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2c945a78226_0_28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412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945a78226_0_14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8" name="Google Shape;428;g2c945a78226_0_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2362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945a78226_0_14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Roboto Medium" panose="02000000000000000000" pitchFamily="2" charset="0"/>
                <a:cs typeface="Times New Roman" panose="02020603050405020304" pitchFamily="18" charset="0"/>
              </a:rPr>
              <a:t>Use the link provided to view the video.</a:t>
            </a:r>
            <a:endParaRPr lang="en-US" sz="1100" dirty="0"/>
          </a:p>
          <a:p>
            <a:pPr marL="0" lvl="0" indent="0" algn="l" rtl="0">
              <a:lnSpc>
                <a:spcPct val="100000"/>
              </a:lnSpc>
              <a:spcBef>
                <a:spcPts val="0"/>
              </a:spcBef>
              <a:spcAft>
                <a:spcPts val="0"/>
              </a:spcAft>
              <a:buSzPts val="1100"/>
              <a:buNone/>
            </a:pP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lvl="0" indent="0" algn="l" rtl="0">
              <a:lnSpc>
                <a:spcPct val="100000"/>
              </a:lnSpc>
              <a:spcBef>
                <a:spcPts val="0"/>
              </a:spcBef>
              <a:spcAft>
                <a:spcPts val="0"/>
              </a:spcAft>
              <a:buSzPts val="1100"/>
              <a:buNone/>
            </a:pPr>
            <a:r>
              <a:rPr lang="en-US" sz="3200" b="0" i="0" dirty="0">
                <a:solidFill>
                  <a:srgbClr val="000000"/>
                </a:solidFill>
                <a:effectLst/>
                <a:latin typeface="Times New Roman" panose="02020603050405020304" pitchFamily="18" charset="0"/>
              </a:rPr>
              <a:t>https://vimeo.com/1089140808</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sz="1100" dirty="0">
                <a:effectLst/>
                <a:latin typeface="Roboto" panose="02000000000000000000" pitchFamily="2" charset="0"/>
                <a:ea typeface="Calibri" panose="020F0502020204030204" pitchFamily="34" charset="0"/>
                <a:cs typeface="Times New Roman" panose="02020603050405020304" pitchFamily="18" charset="0"/>
              </a:rPr>
              <a:t>Password to view videos: “</a:t>
            </a:r>
            <a:r>
              <a:rPr lang="en-US" sz="1100" dirty="0">
                <a:effectLst/>
                <a:latin typeface="Roboto Medium" panose="02000000000000000000" pitchFamily="2" charset="0"/>
                <a:ea typeface="Calibri" panose="020F0502020204030204" pitchFamily="34" charset="0"/>
                <a:cs typeface="Times New Roman" panose="02020603050405020304" pitchFamily="18" charset="0"/>
              </a:rPr>
              <a:t>THGTTS”</a:t>
            </a:r>
          </a:p>
          <a:p>
            <a:pPr marL="0" lvl="0" indent="0" algn="l" rtl="0">
              <a:lnSpc>
                <a:spcPct val="100000"/>
              </a:lnSpc>
              <a:spcBef>
                <a:spcPts val="0"/>
              </a:spcBef>
              <a:spcAft>
                <a:spcPts val="0"/>
              </a:spcAft>
              <a:buSzPts val="1100"/>
              <a:buNone/>
            </a:pPr>
            <a:endParaRPr dirty="0"/>
          </a:p>
        </p:txBody>
      </p:sp>
      <p:sp>
        <p:nvSpPr>
          <p:cNvPr id="428" name="Google Shape;428;g2c945a78226_0_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8984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5: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1" name="Google Shape;491;p15: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3936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163B662C-ABBF-726D-5A15-14592108096C}"/>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E5838E48-EB4F-A7BF-E97E-E1A7309CA2A8}"/>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3988BBE7-A2D1-AAB9-B6CA-8D397C1DA4E9}"/>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4753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4703D4C5-29BC-2AF9-9F94-046B4F834209}"/>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2F190901-5E46-CE47-51AC-B89BD8C0C769}"/>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8E20F618-C5DF-CF82-5DC3-45552C329342}"/>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3791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0DEB0444-0489-33F5-DCF1-897B4C521F45}"/>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040275EC-8414-49C0-C14D-1DF1DA768960}"/>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F5A11246-19E0-C928-5A37-2422C4C4C634}"/>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2449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945a78226_0_14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Roboto Medium" panose="02000000000000000000" pitchFamily="2" charset="0"/>
                <a:cs typeface="Times New Roman" panose="02020603050405020304" pitchFamily="18" charset="0"/>
              </a:rPr>
              <a:t>Use the link provided to view the video.</a:t>
            </a:r>
            <a:endParaRPr lang="en-US" sz="1100" dirty="0"/>
          </a:p>
          <a:p>
            <a:pPr marL="0" lvl="0" indent="0" algn="l" rtl="0">
              <a:lnSpc>
                <a:spcPct val="100000"/>
              </a:lnSpc>
              <a:spcBef>
                <a:spcPts val="0"/>
              </a:spcBef>
              <a:spcAft>
                <a:spcPts val="0"/>
              </a:spcAft>
              <a:buSzPts val="1100"/>
              <a:buNone/>
            </a:pP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lvl="0" indent="0" algn="l" rtl="0">
              <a:lnSpc>
                <a:spcPct val="100000"/>
              </a:lnSpc>
              <a:spcBef>
                <a:spcPts val="0"/>
              </a:spcBef>
              <a:spcAft>
                <a:spcPts val="0"/>
              </a:spcAft>
              <a:buSzPts val="1100"/>
              <a:buNone/>
            </a:pPr>
            <a:r>
              <a:rPr lang="en-US" sz="3200" b="0" i="0" dirty="0">
                <a:solidFill>
                  <a:srgbClr val="000000"/>
                </a:solidFill>
                <a:effectLst/>
                <a:latin typeface="Times New Roman" panose="02020603050405020304" pitchFamily="18" charset="0"/>
              </a:rPr>
              <a:t>https://vimeo.com/1089140160</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sz="1100" dirty="0">
                <a:effectLst/>
                <a:latin typeface="Roboto" panose="02000000000000000000" pitchFamily="2" charset="0"/>
                <a:ea typeface="Calibri" panose="020F0502020204030204" pitchFamily="34" charset="0"/>
                <a:cs typeface="Times New Roman" panose="02020603050405020304" pitchFamily="18" charset="0"/>
              </a:rPr>
              <a:t>Password to view videos: “</a:t>
            </a:r>
            <a:r>
              <a:rPr lang="en-US" sz="1100" dirty="0">
                <a:effectLst/>
                <a:latin typeface="Roboto Medium" panose="02000000000000000000" pitchFamily="2" charset="0"/>
                <a:ea typeface="Calibri" panose="020F0502020204030204" pitchFamily="34" charset="0"/>
                <a:cs typeface="Times New Roman" panose="02020603050405020304" pitchFamily="18" charset="0"/>
              </a:rPr>
              <a:t>THGTTS”</a:t>
            </a:r>
          </a:p>
          <a:p>
            <a:pPr marL="0" lvl="0" indent="0" algn="l" rtl="0">
              <a:lnSpc>
                <a:spcPct val="100000"/>
              </a:lnSpc>
              <a:spcBef>
                <a:spcPts val="0"/>
              </a:spcBef>
              <a:spcAft>
                <a:spcPts val="0"/>
              </a:spcAft>
              <a:buSzPts val="1100"/>
              <a:buNone/>
            </a:pPr>
            <a:endParaRPr dirty="0"/>
          </a:p>
        </p:txBody>
      </p:sp>
      <p:sp>
        <p:nvSpPr>
          <p:cNvPr id="428" name="Google Shape;428;g2c945a78226_0_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1702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c945a78226_0_2400: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C8B42B41-BE12-13C6-F9B1-1E216EB9C01A}"/>
            </a:ext>
          </a:extLst>
        </p:cNvPr>
        <p:cNvGrpSpPr/>
        <p:nvPr/>
      </p:nvGrpSpPr>
      <p:grpSpPr>
        <a:xfrm>
          <a:off x="0" y="0"/>
          <a:ext cx="0" cy="0"/>
          <a:chOff x="0" y="0"/>
          <a:chExt cx="0" cy="0"/>
        </a:xfrm>
      </p:grpSpPr>
      <p:sp>
        <p:nvSpPr>
          <p:cNvPr id="377" name="Google Shape;377;p7:notes">
            <a:extLst>
              <a:ext uri="{FF2B5EF4-FFF2-40B4-BE49-F238E27FC236}">
                <a16:creationId xmlns:a16="http://schemas.microsoft.com/office/drawing/2014/main" id="{371AAF08-F884-0941-98AE-DD5FE9176449}"/>
              </a:ext>
            </a:extLst>
          </p:cNvPr>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8" name="Google Shape;378;p7:notes">
            <a:extLst>
              <a:ext uri="{FF2B5EF4-FFF2-40B4-BE49-F238E27FC236}">
                <a16:creationId xmlns:a16="http://schemas.microsoft.com/office/drawing/2014/main" id="{3771B067-C3A4-28DB-AD3E-1CA30FB27314}"/>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5572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c945a78226_0_2400: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8319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c945a78226_0_283: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2c945a78226_0_28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085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c945a78226_0_283: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2c945a78226_0_283: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945a78226_0_14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Roboto Medium" panose="02000000000000000000" pitchFamily="2" charset="0"/>
                <a:cs typeface="Times New Roman" panose="02020603050405020304" pitchFamily="18" charset="0"/>
              </a:rPr>
              <a:t>Use the link provided to view the video.</a:t>
            </a:r>
            <a:endParaRPr lang="en-US" sz="1100" dirty="0"/>
          </a:p>
          <a:p>
            <a:pPr marL="0" lvl="0" indent="0" algn="l" rtl="0">
              <a:lnSpc>
                <a:spcPct val="100000"/>
              </a:lnSpc>
              <a:spcBef>
                <a:spcPts val="0"/>
              </a:spcBef>
              <a:spcAft>
                <a:spcPts val="0"/>
              </a:spcAft>
              <a:buSzPts val="1100"/>
              <a:buNone/>
            </a:pP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lvl="0" indent="0" algn="l" rtl="0">
              <a:lnSpc>
                <a:spcPct val="100000"/>
              </a:lnSpc>
              <a:spcBef>
                <a:spcPts val="0"/>
              </a:spcBef>
              <a:spcAft>
                <a:spcPts val="0"/>
              </a:spcAft>
              <a:buSzPts val="1100"/>
              <a:buNone/>
            </a:pPr>
            <a:r>
              <a:rPr lang="en-US" sz="3200" b="0" i="0" dirty="0">
                <a:solidFill>
                  <a:srgbClr val="000000"/>
                </a:solidFill>
                <a:effectLst/>
                <a:latin typeface="Times New Roman" panose="02020603050405020304" pitchFamily="18" charset="0"/>
              </a:rPr>
              <a:t>https://vimeo.com/1089139197</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sz="1100" dirty="0">
                <a:effectLst/>
                <a:latin typeface="Roboto" panose="02000000000000000000" pitchFamily="2" charset="0"/>
                <a:ea typeface="Calibri" panose="020F0502020204030204" pitchFamily="34" charset="0"/>
                <a:cs typeface="Times New Roman" panose="02020603050405020304" pitchFamily="18" charset="0"/>
              </a:rPr>
              <a:t>Password to view videos: “</a:t>
            </a:r>
            <a:r>
              <a:rPr lang="en-US" sz="1100" dirty="0">
                <a:effectLst/>
                <a:latin typeface="Roboto Medium" panose="02000000000000000000" pitchFamily="2" charset="0"/>
                <a:ea typeface="Calibri" panose="020F0502020204030204" pitchFamily="34" charset="0"/>
                <a:cs typeface="Times New Roman" panose="02020603050405020304" pitchFamily="18" charset="0"/>
              </a:rPr>
              <a:t>THGTTS”</a:t>
            </a:r>
          </a:p>
          <a:p>
            <a:pPr marL="0" lvl="0" indent="0" algn="l" rtl="0">
              <a:lnSpc>
                <a:spcPct val="100000"/>
              </a:lnSpc>
              <a:spcBef>
                <a:spcPts val="0"/>
              </a:spcBef>
              <a:spcAft>
                <a:spcPts val="0"/>
              </a:spcAft>
              <a:buSzPts val="1100"/>
              <a:buNone/>
            </a:pPr>
            <a:endParaRPr dirty="0"/>
          </a:p>
        </p:txBody>
      </p:sp>
      <p:sp>
        <p:nvSpPr>
          <p:cNvPr id="428" name="Google Shape;428;g2c945a78226_0_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6718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AF71821B-61F0-A8F5-545A-B934BB3D38A6}"/>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271522AA-F444-FCAA-0507-F937136C7057}"/>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CC15D97D-9CE7-28CE-D4A1-2543E1ABF760}"/>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5602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8305D339-5298-CA90-D237-36561E4BDA8B}"/>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ED20A65A-9BAF-9ECF-272D-D95B62ACF45B}"/>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0C3100C9-8439-3229-0B17-BBCAA0B4E061}"/>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2505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17: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7" name="Google Shape;837;p17: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18: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2" name="Google Shape;852;p1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9" name="Google Shape;879;p19: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20: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0" name="Google Shape;890;p20: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21: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1" name="Google Shape;901;p21: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22: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 name="Google Shape;912;p22: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26: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3" name="Google Shape;923;p26:notes"/>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945a78226_0_14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Roboto Medium" panose="02000000000000000000" pitchFamily="2" charset="0"/>
                <a:cs typeface="Times New Roman" panose="02020603050405020304" pitchFamily="18" charset="0"/>
              </a:rPr>
              <a:t>Use the link provided to view the video.</a:t>
            </a:r>
            <a:endParaRPr lang="en-US" sz="1800" dirty="0"/>
          </a:p>
          <a:p>
            <a:pPr marL="0" lvl="0" indent="0" algn="l" rtl="0">
              <a:lnSpc>
                <a:spcPct val="100000"/>
              </a:lnSpc>
              <a:spcBef>
                <a:spcPts val="0"/>
              </a:spcBef>
              <a:spcAft>
                <a:spcPts val="0"/>
              </a:spcAft>
              <a:buSzPts val="1100"/>
              <a:buNone/>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lvl="0" indent="0" algn="l" rtl="0">
              <a:lnSpc>
                <a:spcPct val="100000"/>
              </a:lnSpc>
              <a:spcBef>
                <a:spcPts val="0"/>
              </a:spcBef>
              <a:spcAft>
                <a:spcPts val="0"/>
              </a:spcAft>
              <a:buSzPts val="1100"/>
              <a:buNone/>
            </a:pPr>
            <a:r>
              <a:rPr lang="en-US" sz="3200" b="0" i="0" dirty="0">
                <a:solidFill>
                  <a:srgbClr val="000000"/>
                </a:solidFill>
                <a:effectLst/>
                <a:latin typeface="Times New Roman" panose="02020603050405020304" pitchFamily="18" charset="0"/>
              </a:rPr>
              <a:t>https://vimeo.com/1089142444</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sz="1800" dirty="0">
                <a:effectLst/>
                <a:latin typeface="Roboto" panose="02000000000000000000" pitchFamily="2" charset="0"/>
                <a:ea typeface="Calibri" panose="020F0502020204030204" pitchFamily="34" charset="0"/>
                <a:cs typeface="Times New Roman" panose="02020603050405020304" pitchFamily="18" charset="0"/>
              </a:rPr>
              <a:t>Password to view videos: “</a:t>
            </a:r>
            <a:r>
              <a:rPr lang="en-US" sz="1800" dirty="0">
                <a:effectLst/>
                <a:latin typeface="Roboto Medium" panose="02000000000000000000" pitchFamily="2" charset="0"/>
                <a:ea typeface="Calibri" panose="020F0502020204030204" pitchFamily="34" charset="0"/>
                <a:cs typeface="Times New Roman" panose="02020603050405020304" pitchFamily="18" charset="0"/>
              </a:rPr>
              <a:t>THGTTS”</a:t>
            </a:r>
          </a:p>
        </p:txBody>
      </p:sp>
      <p:sp>
        <p:nvSpPr>
          <p:cNvPr id="428" name="Google Shape;428;g2c945a78226_0_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85644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c945a78226_0_265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g2c945a78226_0_2654: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c945a78226_0_2709: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2" name="Google Shape;942;g2c945a78226_0_2709: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2c945a78226_0_2764: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0" name="Google Shape;950;g2c945a78226_0_2764: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7C8F49BF-C5AF-4E90-B8DB-A31F822A3AFB}"/>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6D0E0652-C043-4EFE-B42F-0AA9B10321AA}"/>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D9179252-1A75-5671-9094-64B81C8AAFBC}"/>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7013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0CBFB3B5-B12D-C618-EAA6-DA95F6F31EB9}"/>
            </a:ext>
          </a:extLst>
        </p:cNvPr>
        <p:cNvGrpSpPr/>
        <p:nvPr/>
      </p:nvGrpSpPr>
      <p:grpSpPr>
        <a:xfrm>
          <a:off x="0" y="0"/>
          <a:ext cx="0" cy="0"/>
          <a:chOff x="0" y="0"/>
          <a:chExt cx="0" cy="0"/>
        </a:xfrm>
      </p:grpSpPr>
      <p:sp>
        <p:nvSpPr>
          <p:cNvPr id="377" name="Google Shape;377;p7:notes">
            <a:extLst>
              <a:ext uri="{FF2B5EF4-FFF2-40B4-BE49-F238E27FC236}">
                <a16:creationId xmlns:a16="http://schemas.microsoft.com/office/drawing/2014/main" id="{9F2F2862-31ED-1B30-3218-BA11A8200F6A}"/>
              </a:ext>
            </a:extLst>
          </p:cNvPr>
          <p:cNvSpPr txBox="1">
            <a:spLocks noGrp="1"/>
          </p:cNvSpPr>
          <p:nvPr>
            <p:ph type="body" idx="1"/>
          </p:nvPr>
        </p:nvSpPr>
        <p:spPr>
          <a:xfrm>
            <a:off x="1463025" y="3909050"/>
            <a:ext cx="11704300" cy="370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8" name="Google Shape;378;p7:notes">
            <a:extLst>
              <a:ext uri="{FF2B5EF4-FFF2-40B4-BE49-F238E27FC236}">
                <a16:creationId xmlns:a16="http://schemas.microsoft.com/office/drawing/2014/main" id="{A6912CCB-3CD5-DE6E-A241-6B39AD556F71}"/>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10041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c945a78226_0_4:notes"/>
          <p:cNvSpPr txBox="1">
            <a:spLocks noGrp="1"/>
          </p:cNvSpPr>
          <p:nvPr>
            <p:ph type="body" idx="1"/>
          </p:nvPr>
        </p:nvSpPr>
        <p:spPr>
          <a:xfrm>
            <a:off x="1463040" y="3960495"/>
            <a:ext cx="11704200" cy="324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8" name="Google Shape;968;g2c945a78226_0_4: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id="{F78482A4-C631-48E0-260C-9F899935FA9A}"/>
            </a:ext>
          </a:extLst>
        </p:cNvPr>
        <p:cNvGrpSpPr/>
        <p:nvPr/>
      </p:nvGrpSpPr>
      <p:grpSpPr>
        <a:xfrm>
          <a:off x="0" y="0"/>
          <a:ext cx="0" cy="0"/>
          <a:chOff x="0" y="0"/>
          <a:chExt cx="0" cy="0"/>
        </a:xfrm>
      </p:grpSpPr>
      <p:sp>
        <p:nvSpPr>
          <p:cNvPr id="427" name="Google Shape;427;g2c945a78226_0_148:notes">
            <a:extLst>
              <a:ext uri="{FF2B5EF4-FFF2-40B4-BE49-F238E27FC236}">
                <a16:creationId xmlns:a16="http://schemas.microsoft.com/office/drawing/2014/main" id="{51F23DCE-17B6-B151-54CC-3DAA78493B07}"/>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8" name="Google Shape;428;g2c945a78226_0_148:notes">
            <a:extLst>
              <a:ext uri="{FF2B5EF4-FFF2-40B4-BE49-F238E27FC236}">
                <a16:creationId xmlns:a16="http://schemas.microsoft.com/office/drawing/2014/main" id="{3035B879-11B8-2C20-3D7A-958A202593C8}"/>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908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a:extLst>
            <a:ext uri="{FF2B5EF4-FFF2-40B4-BE49-F238E27FC236}">
              <a16:creationId xmlns:a16="http://schemas.microsoft.com/office/drawing/2014/main" id="{CABECBE8-D3C0-40E9-8C12-073A48E4AF31}"/>
            </a:ext>
          </a:extLst>
        </p:cNvPr>
        <p:cNvGrpSpPr/>
        <p:nvPr/>
      </p:nvGrpSpPr>
      <p:grpSpPr>
        <a:xfrm>
          <a:off x="0" y="0"/>
          <a:ext cx="0" cy="0"/>
          <a:chOff x="0" y="0"/>
          <a:chExt cx="0" cy="0"/>
        </a:xfrm>
      </p:grpSpPr>
      <p:sp>
        <p:nvSpPr>
          <p:cNvPr id="803" name="Google Shape;803;g2c945a78226_0_2400:notes">
            <a:extLst>
              <a:ext uri="{FF2B5EF4-FFF2-40B4-BE49-F238E27FC236}">
                <a16:creationId xmlns:a16="http://schemas.microsoft.com/office/drawing/2014/main" id="{E78F4147-AF6D-2AF7-9897-15441D755B42}"/>
              </a:ext>
            </a:extLst>
          </p:cNvPr>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c945a78226_0_2400:notes">
            <a:extLst>
              <a:ext uri="{FF2B5EF4-FFF2-40B4-BE49-F238E27FC236}">
                <a16:creationId xmlns:a16="http://schemas.microsoft.com/office/drawing/2014/main" id="{3A542519-E5C8-2A65-9480-B3420B3F0004}"/>
              </a:ext>
            </a:extLst>
          </p:cNvPr>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7378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c945a78226_0_148:notes"/>
          <p:cNvSpPr txBox="1">
            <a:spLocks noGrp="1"/>
          </p:cNvSpPr>
          <p:nvPr>
            <p:ph type="body" idx="1"/>
          </p:nvPr>
        </p:nvSpPr>
        <p:spPr>
          <a:xfrm>
            <a:off x="1463025" y="3909050"/>
            <a:ext cx="11704200" cy="37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8" name="Google Shape;428;g2c945a78226_0_148:notes"/>
          <p:cNvSpPr>
            <a:spLocks noGrp="1" noRot="1" noChangeAspect="1"/>
          </p:cNvSpPr>
          <p:nvPr>
            <p:ph type="sldImg" idx="2"/>
          </p:nvPr>
        </p:nvSpPr>
        <p:spPr>
          <a:xfrm>
            <a:off x="4572000" y="617538"/>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6.xml"/><Relationship Id="rId4" Type="http://schemas.openxmlformats.org/officeDocument/2006/relationships/image" Target="../media/image22.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102653" y="650539"/>
            <a:ext cx="12425093" cy="1270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1982892" y="7745827"/>
            <a:ext cx="709814" cy="215444"/>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1pPr>
            <a:lvl2pPr marL="0" lvl="1"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2pPr>
            <a:lvl3pPr marL="0" lvl="2"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3pPr>
            <a:lvl4pPr marL="0" lvl="3"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4pPr>
            <a:lvl5pPr marL="0" lvl="4"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5pPr>
            <a:lvl6pPr marL="0" lvl="5"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6pPr>
            <a:lvl7pPr marL="0" lvl="6"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7pPr>
            <a:lvl8pPr marL="0" lvl="7"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8pPr>
            <a:lvl9pPr marL="0" lvl="8" indent="0" algn="l">
              <a:lnSpc>
                <a:spcPct val="100000"/>
              </a:lnSpc>
              <a:spcBef>
                <a:spcPts val="0"/>
              </a:spcBef>
              <a:spcAft>
                <a:spcPts val="0"/>
              </a:spcAft>
              <a:buSzPts val="1400"/>
              <a:buNone/>
              <a:defRPr sz="1400" b="0" i="0" u="none" strike="noStrike" cap="none">
                <a:solidFill>
                  <a:schemeClr val="dk1"/>
                </a:solidFill>
                <a:latin typeface="Roboto"/>
                <a:ea typeface="Roboto"/>
                <a:cs typeface="Roboto"/>
                <a:sym typeface="Roboto"/>
              </a:defRPr>
            </a:lvl9pPr>
          </a:lstStyle>
          <a:p>
            <a:pPr marL="0" lvl="0" indent="0" algn="l" rtl="0">
              <a:spcBef>
                <a:spcPts val="0"/>
              </a:spcBef>
              <a:spcAft>
                <a:spcPts val="0"/>
              </a:spcAft>
              <a:buNone/>
            </a:pPr>
            <a:endParaRPr/>
          </a:p>
        </p:txBody>
      </p:sp>
      <p:pic>
        <p:nvPicPr>
          <p:cNvPr id="15" name="Google Shape;15;p2"/>
          <p:cNvPicPr preferRelativeResize="0"/>
          <p:nvPr/>
        </p:nvPicPr>
        <p:blipFill rotWithShape="1">
          <a:blip r:embed="rId2">
            <a:alphaModFix/>
          </a:blip>
          <a:srcRect/>
          <a:stretch/>
        </p:blipFill>
        <p:spPr>
          <a:xfrm>
            <a:off x="731520" y="7642090"/>
            <a:ext cx="930961" cy="42291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98720" y="712040"/>
            <a:ext cx="13632900" cy="916200"/>
          </a:xfrm>
          <a:prstGeom prst="rect">
            <a:avLst/>
          </a:prstGeom>
        </p:spPr>
        <p:txBody>
          <a:bodyPr spcFirstLastPara="1" wrap="square" lIns="146275" tIns="146275" rIns="146275" bIns="146275" anchor="t" anchorCtr="0">
            <a:norm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11" name="Google Shape;111;p18"/>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498720" y="888960"/>
            <a:ext cx="4492800" cy="1209000"/>
          </a:xfrm>
          <a:prstGeom prst="rect">
            <a:avLst/>
          </a:prstGeom>
        </p:spPr>
        <p:txBody>
          <a:bodyPr spcFirstLastPara="1" wrap="square" lIns="146275" tIns="146275" rIns="146275" bIns="146275" anchor="b" anchorCtr="0">
            <a:normAutofit/>
          </a:bodyPr>
          <a:lstStyle>
            <a:lvl1pPr lvl="0" rtl="0">
              <a:spcBef>
                <a:spcPts val="0"/>
              </a:spcBef>
              <a:spcAft>
                <a:spcPts val="0"/>
              </a:spcAft>
              <a:buSzPts val="3800"/>
              <a:buNone/>
              <a:defRPr sz="38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14" name="Google Shape;114;p19"/>
          <p:cNvSpPr txBox="1">
            <a:spLocks noGrp="1"/>
          </p:cNvSpPr>
          <p:nvPr>
            <p:ph type="body" idx="1"/>
          </p:nvPr>
        </p:nvSpPr>
        <p:spPr>
          <a:xfrm>
            <a:off x="498720" y="2223360"/>
            <a:ext cx="4492800" cy="5087100"/>
          </a:xfrm>
          <a:prstGeom prst="rect">
            <a:avLst/>
          </a:prstGeom>
        </p:spPr>
        <p:txBody>
          <a:bodyPr spcFirstLastPara="1" wrap="square" lIns="146275" tIns="146275" rIns="146275" bIns="146275" anchor="t" anchorCtr="0">
            <a:normAutofit/>
          </a:bodyPr>
          <a:lstStyle>
            <a:lvl1pPr marL="457200" lvl="0" indent="-349250" rtl="0">
              <a:spcBef>
                <a:spcPts val="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15" name="Google Shape;115;p19"/>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784400" y="720240"/>
            <a:ext cx="10188600" cy="6545400"/>
          </a:xfrm>
          <a:prstGeom prst="rect">
            <a:avLst/>
          </a:prstGeom>
        </p:spPr>
        <p:txBody>
          <a:bodyPr spcFirstLastPara="1" wrap="square" lIns="146275" tIns="146275" rIns="146275" bIns="146275" anchor="ctr" anchorCtr="0">
            <a:normAutofit/>
          </a:bodyPr>
          <a:lstStyle>
            <a:lvl1pPr lvl="0" rtl="0">
              <a:spcBef>
                <a:spcPts val="0"/>
              </a:spcBef>
              <a:spcAft>
                <a:spcPts val="0"/>
              </a:spcAft>
              <a:buSzPts val="7700"/>
              <a:buNone/>
              <a:defRPr sz="7700"/>
            </a:lvl1pPr>
            <a:lvl2pPr lvl="1" rtl="0">
              <a:spcBef>
                <a:spcPts val="0"/>
              </a:spcBef>
              <a:spcAft>
                <a:spcPts val="0"/>
              </a:spcAft>
              <a:buSzPts val="7700"/>
              <a:buNone/>
              <a:defRPr sz="7700"/>
            </a:lvl2pPr>
            <a:lvl3pPr lvl="2" rtl="0">
              <a:spcBef>
                <a:spcPts val="0"/>
              </a:spcBef>
              <a:spcAft>
                <a:spcPts val="0"/>
              </a:spcAft>
              <a:buSzPts val="7700"/>
              <a:buNone/>
              <a:defRPr sz="7700"/>
            </a:lvl3pPr>
            <a:lvl4pPr lvl="3" rtl="0">
              <a:spcBef>
                <a:spcPts val="0"/>
              </a:spcBef>
              <a:spcAft>
                <a:spcPts val="0"/>
              </a:spcAft>
              <a:buSzPts val="7700"/>
              <a:buNone/>
              <a:defRPr sz="7700"/>
            </a:lvl4pPr>
            <a:lvl5pPr lvl="4" rtl="0">
              <a:spcBef>
                <a:spcPts val="0"/>
              </a:spcBef>
              <a:spcAft>
                <a:spcPts val="0"/>
              </a:spcAft>
              <a:buSzPts val="7700"/>
              <a:buNone/>
              <a:defRPr sz="7700"/>
            </a:lvl5pPr>
            <a:lvl6pPr lvl="5" rtl="0">
              <a:spcBef>
                <a:spcPts val="0"/>
              </a:spcBef>
              <a:spcAft>
                <a:spcPts val="0"/>
              </a:spcAft>
              <a:buSzPts val="7700"/>
              <a:buNone/>
              <a:defRPr sz="7700"/>
            </a:lvl6pPr>
            <a:lvl7pPr lvl="6" rtl="0">
              <a:spcBef>
                <a:spcPts val="0"/>
              </a:spcBef>
              <a:spcAft>
                <a:spcPts val="0"/>
              </a:spcAft>
              <a:buSzPts val="7700"/>
              <a:buNone/>
              <a:defRPr sz="7700"/>
            </a:lvl7pPr>
            <a:lvl8pPr lvl="7" rtl="0">
              <a:spcBef>
                <a:spcPts val="0"/>
              </a:spcBef>
              <a:spcAft>
                <a:spcPts val="0"/>
              </a:spcAft>
              <a:buSzPts val="7700"/>
              <a:buNone/>
              <a:defRPr sz="7700"/>
            </a:lvl8pPr>
            <a:lvl9pPr lvl="8" rtl="0">
              <a:spcBef>
                <a:spcPts val="0"/>
              </a:spcBef>
              <a:spcAft>
                <a:spcPts val="0"/>
              </a:spcAft>
              <a:buSzPts val="7700"/>
              <a:buNone/>
              <a:defRPr sz="7700"/>
            </a:lvl9pPr>
          </a:lstStyle>
          <a:p>
            <a:endParaRPr/>
          </a:p>
        </p:txBody>
      </p:sp>
      <p:sp>
        <p:nvSpPr>
          <p:cNvPr id="118" name="Google Shape;118;p20"/>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21"/>
          <p:cNvSpPr/>
          <p:nvPr/>
        </p:nvSpPr>
        <p:spPr>
          <a:xfrm>
            <a:off x="7315200" y="-200"/>
            <a:ext cx="7315200" cy="8229600"/>
          </a:xfrm>
          <a:prstGeom prst="rect">
            <a:avLst/>
          </a:prstGeom>
          <a:solidFill>
            <a:schemeClr val="lt2"/>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sp>
        <p:nvSpPr>
          <p:cNvPr id="121" name="Google Shape;121;p21"/>
          <p:cNvSpPr txBox="1">
            <a:spLocks noGrp="1"/>
          </p:cNvSpPr>
          <p:nvPr>
            <p:ph type="title"/>
          </p:nvPr>
        </p:nvSpPr>
        <p:spPr>
          <a:xfrm>
            <a:off x="424800" y="1973080"/>
            <a:ext cx="6472200" cy="2371800"/>
          </a:xfrm>
          <a:prstGeom prst="rect">
            <a:avLst/>
          </a:prstGeom>
        </p:spPr>
        <p:txBody>
          <a:bodyPr spcFirstLastPara="1" wrap="square" lIns="146275" tIns="146275" rIns="146275" bIns="146275" anchor="b" anchorCtr="0">
            <a:normAutofit/>
          </a:bodyPr>
          <a:lstStyle>
            <a:lvl1pPr lvl="0" algn="ctr" rtl="0">
              <a:spcBef>
                <a:spcPts val="0"/>
              </a:spcBef>
              <a:spcAft>
                <a:spcPts val="0"/>
              </a:spcAft>
              <a:buSzPts val="6700"/>
              <a:buNone/>
              <a:defRPr sz="6700"/>
            </a:lvl1pPr>
            <a:lvl2pPr lvl="1" algn="ctr" rtl="0">
              <a:spcBef>
                <a:spcPts val="0"/>
              </a:spcBef>
              <a:spcAft>
                <a:spcPts val="0"/>
              </a:spcAft>
              <a:buSzPts val="6700"/>
              <a:buNone/>
              <a:defRPr sz="6700"/>
            </a:lvl2pPr>
            <a:lvl3pPr lvl="2" algn="ctr" rtl="0">
              <a:spcBef>
                <a:spcPts val="0"/>
              </a:spcBef>
              <a:spcAft>
                <a:spcPts val="0"/>
              </a:spcAft>
              <a:buSzPts val="6700"/>
              <a:buNone/>
              <a:defRPr sz="6700"/>
            </a:lvl3pPr>
            <a:lvl4pPr lvl="3" algn="ctr" rtl="0">
              <a:spcBef>
                <a:spcPts val="0"/>
              </a:spcBef>
              <a:spcAft>
                <a:spcPts val="0"/>
              </a:spcAft>
              <a:buSzPts val="6700"/>
              <a:buNone/>
              <a:defRPr sz="6700"/>
            </a:lvl4pPr>
            <a:lvl5pPr lvl="4" algn="ctr" rtl="0">
              <a:spcBef>
                <a:spcPts val="0"/>
              </a:spcBef>
              <a:spcAft>
                <a:spcPts val="0"/>
              </a:spcAft>
              <a:buSzPts val="6700"/>
              <a:buNone/>
              <a:defRPr sz="6700"/>
            </a:lvl5pPr>
            <a:lvl6pPr lvl="5" algn="ctr" rtl="0">
              <a:spcBef>
                <a:spcPts val="0"/>
              </a:spcBef>
              <a:spcAft>
                <a:spcPts val="0"/>
              </a:spcAft>
              <a:buSzPts val="6700"/>
              <a:buNone/>
              <a:defRPr sz="6700"/>
            </a:lvl6pPr>
            <a:lvl7pPr lvl="6" algn="ctr" rtl="0">
              <a:spcBef>
                <a:spcPts val="0"/>
              </a:spcBef>
              <a:spcAft>
                <a:spcPts val="0"/>
              </a:spcAft>
              <a:buSzPts val="6700"/>
              <a:buNone/>
              <a:defRPr sz="6700"/>
            </a:lvl7pPr>
            <a:lvl8pPr lvl="7" algn="ctr" rtl="0">
              <a:spcBef>
                <a:spcPts val="0"/>
              </a:spcBef>
              <a:spcAft>
                <a:spcPts val="0"/>
              </a:spcAft>
              <a:buSzPts val="6700"/>
              <a:buNone/>
              <a:defRPr sz="6700"/>
            </a:lvl8pPr>
            <a:lvl9pPr lvl="8" algn="ctr" rtl="0">
              <a:spcBef>
                <a:spcPts val="0"/>
              </a:spcBef>
              <a:spcAft>
                <a:spcPts val="0"/>
              </a:spcAft>
              <a:buSzPts val="6700"/>
              <a:buNone/>
              <a:defRPr sz="6700"/>
            </a:lvl9pPr>
          </a:lstStyle>
          <a:p>
            <a:endParaRPr/>
          </a:p>
        </p:txBody>
      </p:sp>
      <p:sp>
        <p:nvSpPr>
          <p:cNvPr id="122" name="Google Shape;122;p21"/>
          <p:cNvSpPr txBox="1">
            <a:spLocks noGrp="1"/>
          </p:cNvSpPr>
          <p:nvPr>
            <p:ph type="subTitle" idx="1"/>
          </p:nvPr>
        </p:nvSpPr>
        <p:spPr>
          <a:xfrm>
            <a:off x="424800" y="4484920"/>
            <a:ext cx="6472200" cy="1976100"/>
          </a:xfrm>
          <a:prstGeom prst="rect">
            <a:avLst/>
          </a:prstGeom>
        </p:spPr>
        <p:txBody>
          <a:bodyPr spcFirstLastPara="1" wrap="square" lIns="146275" tIns="146275" rIns="146275" bIns="146275" anchor="t" anchorCtr="0">
            <a:normAutofit/>
          </a:bodyPr>
          <a:lstStyle>
            <a:lvl1pPr lvl="0" algn="ctr" rtl="0">
              <a:lnSpc>
                <a:spcPct val="100000"/>
              </a:lnSpc>
              <a:spcBef>
                <a:spcPts val="0"/>
              </a:spcBef>
              <a:spcAft>
                <a:spcPts val="0"/>
              </a:spcAft>
              <a:buSzPts val="3400"/>
              <a:buNone/>
              <a:defRPr sz="3400"/>
            </a:lvl1pPr>
            <a:lvl2pPr lvl="1" algn="ctr" rtl="0">
              <a:lnSpc>
                <a:spcPct val="100000"/>
              </a:lnSpc>
              <a:spcBef>
                <a:spcPts val="0"/>
              </a:spcBef>
              <a:spcAft>
                <a:spcPts val="0"/>
              </a:spcAft>
              <a:buSzPts val="3400"/>
              <a:buNone/>
              <a:defRPr sz="3400"/>
            </a:lvl2pPr>
            <a:lvl3pPr lvl="2" algn="ctr" rtl="0">
              <a:lnSpc>
                <a:spcPct val="100000"/>
              </a:lnSpc>
              <a:spcBef>
                <a:spcPts val="0"/>
              </a:spcBef>
              <a:spcAft>
                <a:spcPts val="0"/>
              </a:spcAft>
              <a:buSzPts val="3400"/>
              <a:buNone/>
              <a:defRPr sz="3400"/>
            </a:lvl3pPr>
            <a:lvl4pPr lvl="3" algn="ctr" rtl="0">
              <a:lnSpc>
                <a:spcPct val="100000"/>
              </a:lnSpc>
              <a:spcBef>
                <a:spcPts val="0"/>
              </a:spcBef>
              <a:spcAft>
                <a:spcPts val="0"/>
              </a:spcAft>
              <a:buSzPts val="3400"/>
              <a:buNone/>
              <a:defRPr sz="3400"/>
            </a:lvl4pPr>
            <a:lvl5pPr lvl="4" algn="ctr" rtl="0">
              <a:lnSpc>
                <a:spcPct val="100000"/>
              </a:lnSpc>
              <a:spcBef>
                <a:spcPts val="0"/>
              </a:spcBef>
              <a:spcAft>
                <a:spcPts val="0"/>
              </a:spcAft>
              <a:buSzPts val="3400"/>
              <a:buNone/>
              <a:defRPr sz="3400"/>
            </a:lvl5pPr>
            <a:lvl6pPr lvl="5" algn="ctr" rtl="0">
              <a:lnSpc>
                <a:spcPct val="100000"/>
              </a:lnSpc>
              <a:spcBef>
                <a:spcPts val="0"/>
              </a:spcBef>
              <a:spcAft>
                <a:spcPts val="0"/>
              </a:spcAft>
              <a:buSzPts val="3400"/>
              <a:buNone/>
              <a:defRPr sz="3400"/>
            </a:lvl6pPr>
            <a:lvl7pPr lvl="6" algn="ctr" rtl="0">
              <a:lnSpc>
                <a:spcPct val="100000"/>
              </a:lnSpc>
              <a:spcBef>
                <a:spcPts val="0"/>
              </a:spcBef>
              <a:spcAft>
                <a:spcPts val="0"/>
              </a:spcAft>
              <a:buSzPts val="3400"/>
              <a:buNone/>
              <a:defRPr sz="3400"/>
            </a:lvl7pPr>
            <a:lvl8pPr lvl="7" algn="ctr" rtl="0">
              <a:lnSpc>
                <a:spcPct val="100000"/>
              </a:lnSpc>
              <a:spcBef>
                <a:spcPts val="0"/>
              </a:spcBef>
              <a:spcAft>
                <a:spcPts val="0"/>
              </a:spcAft>
              <a:buSzPts val="3400"/>
              <a:buNone/>
              <a:defRPr sz="3400"/>
            </a:lvl8pPr>
            <a:lvl9pPr lvl="8" algn="ctr" rtl="0">
              <a:lnSpc>
                <a:spcPct val="100000"/>
              </a:lnSpc>
              <a:spcBef>
                <a:spcPts val="0"/>
              </a:spcBef>
              <a:spcAft>
                <a:spcPts val="0"/>
              </a:spcAft>
              <a:buSzPts val="3400"/>
              <a:buNone/>
              <a:defRPr sz="3400"/>
            </a:lvl9pPr>
          </a:lstStyle>
          <a:p>
            <a:endParaRPr/>
          </a:p>
        </p:txBody>
      </p:sp>
      <p:sp>
        <p:nvSpPr>
          <p:cNvPr id="123" name="Google Shape;123;p21"/>
          <p:cNvSpPr txBox="1">
            <a:spLocks noGrp="1"/>
          </p:cNvSpPr>
          <p:nvPr>
            <p:ph type="body" idx="2"/>
          </p:nvPr>
        </p:nvSpPr>
        <p:spPr>
          <a:xfrm>
            <a:off x="7903200" y="1158520"/>
            <a:ext cx="6139200" cy="5912100"/>
          </a:xfrm>
          <a:prstGeom prst="rect">
            <a:avLst/>
          </a:prstGeom>
        </p:spPr>
        <p:txBody>
          <a:bodyPr spcFirstLastPara="1" wrap="square" lIns="146275" tIns="146275" rIns="146275" bIns="146275" anchor="ctr" anchorCtr="0">
            <a:normAutofit/>
          </a:bodyPr>
          <a:lstStyle>
            <a:lvl1pPr marL="457200" lvl="0" indent="-412750" rtl="0">
              <a:spcBef>
                <a:spcPts val="0"/>
              </a:spcBef>
              <a:spcAft>
                <a:spcPts val="0"/>
              </a:spcAft>
              <a:buSzPts val="29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124" name="Google Shape;124;p21"/>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
        <p:cNvGrpSpPr/>
        <p:nvPr/>
      </p:nvGrpSpPr>
      <p:grpSpPr>
        <a:xfrm>
          <a:off x="0" y="0"/>
          <a:ext cx="0" cy="0"/>
          <a:chOff x="0" y="0"/>
          <a:chExt cx="0" cy="0"/>
        </a:xfrm>
      </p:grpSpPr>
      <p:sp>
        <p:nvSpPr>
          <p:cNvPr id="126" name="Google Shape;126;p22"/>
          <p:cNvSpPr txBox="1">
            <a:spLocks noGrp="1"/>
          </p:cNvSpPr>
          <p:nvPr>
            <p:ph type="body" idx="1"/>
          </p:nvPr>
        </p:nvSpPr>
        <p:spPr>
          <a:xfrm>
            <a:off x="498720" y="6768920"/>
            <a:ext cx="9598200" cy="968100"/>
          </a:xfrm>
          <a:prstGeom prst="rect">
            <a:avLst/>
          </a:prstGeom>
        </p:spPr>
        <p:txBody>
          <a:bodyPr spcFirstLastPara="1" wrap="square" lIns="146275" tIns="146275" rIns="146275" bIns="146275" anchor="ctr" anchorCtr="0">
            <a:normAutofit/>
          </a:bodyPr>
          <a:lstStyle>
            <a:lvl1pPr marL="457200" lvl="0" indent="-228600" rtl="0">
              <a:lnSpc>
                <a:spcPct val="100000"/>
              </a:lnSpc>
              <a:spcBef>
                <a:spcPts val="0"/>
              </a:spcBef>
              <a:spcAft>
                <a:spcPts val="0"/>
              </a:spcAft>
              <a:buSzPts val="2900"/>
              <a:buNone/>
              <a:defRPr/>
            </a:lvl1pPr>
          </a:lstStyle>
          <a:p>
            <a:endParaRPr/>
          </a:p>
        </p:txBody>
      </p:sp>
      <p:sp>
        <p:nvSpPr>
          <p:cNvPr id="127" name="Google Shape;127;p22"/>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8"/>
        <p:cNvGrpSpPr/>
        <p:nvPr/>
      </p:nvGrpSpPr>
      <p:grpSpPr>
        <a:xfrm>
          <a:off x="0" y="0"/>
          <a:ext cx="0" cy="0"/>
          <a:chOff x="0" y="0"/>
          <a:chExt cx="0" cy="0"/>
        </a:xfrm>
      </p:grpSpPr>
      <p:sp>
        <p:nvSpPr>
          <p:cNvPr id="129" name="Google Shape;129;p23"/>
          <p:cNvSpPr txBox="1">
            <a:spLocks noGrp="1"/>
          </p:cNvSpPr>
          <p:nvPr>
            <p:ph type="title" hasCustomPrompt="1"/>
          </p:nvPr>
        </p:nvSpPr>
        <p:spPr>
          <a:xfrm>
            <a:off x="498720" y="1769800"/>
            <a:ext cx="13632900" cy="3141600"/>
          </a:xfrm>
          <a:prstGeom prst="rect">
            <a:avLst/>
          </a:prstGeom>
        </p:spPr>
        <p:txBody>
          <a:bodyPr spcFirstLastPara="1" wrap="square" lIns="146275" tIns="146275" rIns="146275" bIns="146275" anchor="b" anchorCtr="0">
            <a:normAutofit/>
          </a:bodyPr>
          <a:lstStyle>
            <a:lvl1pPr lvl="0" algn="ctr" rtl="0">
              <a:spcBef>
                <a:spcPts val="0"/>
              </a:spcBef>
              <a:spcAft>
                <a:spcPts val="0"/>
              </a:spcAft>
              <a:buSzPts val="19200"/>
              <a:buNone/>
              <a:defRPr sz="19200"/>
            </a:lvl1pPr>
            <a:lvl2pPr lvl="1" algn="ctr" rtl="0">
              <a:spcBef>
                <a:spcPts val="0"/>
              </a:spcBef>
              <a:spcAft>
                <a:spcPts val="0"/>
              </a:spcAft>
              <a:buSzPts val="19200"/>
              <a:buNone/>
              <a:defRPr sz="19200"/>
            </a:lvl2pPr>
            <a:lvl3pPr lvl="2" algn="ctr" rtl="0">
              <a:spcBef>
                <a:spcPts val="0"/>
              </a:spcBef>
              <a:spcAft>
                <a:spcPts val="0"/>
              </a:spcAft>
              <a:buSzPts val="19200"/>
              <a:buNone/>
              <a:defRPr sz="19200"/>
            </a:lvl3pPr>
            <a:lvl4pPr lvl="3" algn="ctr" rtl="0">
              <a:spcBef>
                <a:spcPts val="0"/>
              </a:spcBef>
              <a:spcAft>
                <a:spcPts val="0"/>
              </a:spcAft>
              <a:buSzPts val="19200"/>
              <a:buNone/>
              <a:defRPr sz="19200"/>
            </a:lvl4pPr>
            <a:lvl5pPr lvl="4" algn="ctr" rtl="0">
              <a:spcBef>
                <a:spcPts val="0"/>
              </a:spcBef>
              <a:spcAft>
                <a:spcPts val="0"/>
              </a:spcAft>
              <a:buSzPts val="19200"/>
              <a:buNone/>
              <a:defRPr sz="19200"/>
            </a:lvl5pPr>
            <a:lvl6pPr lvl="5" algn="ctr" rtl="0">
              <a:spcBef>
                <a:spcPts val="0"/>
              </a:spcBef>
              <a:spcAft>
                <a:spcPts val="0"/>
              </a:spcAft>
              <a:buSzPts val="19200"/>
              <a:buNone/>
              <a:defRPr sz="19200"/>
            </a:lvl6pPr>
            <a:lvl7pPr lvl="6" algn="ctr" rtl="0">
              <a:spcBef>
                <a:spcPts val="0"/>
              </a:spcBef>
              <a:spcAft>
                <a:spcPts val="0"/>
              </a:spcAft>
              <a:buSzPts val="19200"/>
              <a:buNone/>
              <a:defRPr sz="19200"/>
            </a:lvl7pPr>
            <a:lvl8pPr lvl="7" algn="ctr" rtl="0">
              <a:spcBef>
                <a:spcPts val="0"/>
              </a:spcBef>
              <a:spcAft>
                <a:spcPts val="0"/>
              </a:spcAft>
              <a:buSzPts val="19200"/>
              <a:buNone/>
              <a:defRPr sz="19200"/>
            </a:lvl8pPr>
            <a:lvl9pPr lvl="8" algn="ctr" rtl="0">
              <a:spcBef>
                <a:spcPts val="0"/>
              </a:spcBef>
              <a:spcAft>
                <a:spcPts val="0"/>
              </a:spcAft>
              <a:buSzPts val="19200"/>
              <a:buNone/>
              <a:defRPr sz="19200"/>
            </a:lvl9pPr>
          </a:lstStyle>
          <a:p>
            <a:r>
              <a:t>xx%</a:t>
            </a:r>
          </a:p>
        </p:txBody>
      </p:sp>
      <p:sp>
        <p:nvSpPr>
          <p:cNvPr id="130" name="Google Shape;130;p23"/>
          <p:cNvSpPr txBox="1">
            <a:spLocks noGrp="1"/>
          </p:cNvSpPr>
          <p:nvPr>
            <p:ph type="body" idx="1"/>
          </p:nvPr>
        </p:nvSpPr>
        <p:spPr>
          <a:xfrm>
            <a:off x="498720" y="5043560"/>
            <a:ext cx="13632900" cy="2081400"/>
          </a:xfrm>
          <a:prstGeom prst="rect">
            <a:avLst/>
          </a:prstGeom>
        </p:spPr>
        <p:txBody>
          <a:bodyPr spcFirstLastPara="1" wrap="square" lIns="146275" tIns="146275" rIns="146275" bIns="146275" anchor="t" anchorCtr="0">
            <a:normAutofit/>
          </a:bodyPr>
          <a:lstStyle>
            <a:lvl1pPr marL="457200" lvl="0" indent="-412750" algn="ctr" rtl="0">
              <a:spcBef>
                <a:spcPts val="0"/>
              </a:spcBef>
              <a:spcAft>
                <a:spcPts val="0"/>
              </a:spcAft>
              <a:buSzPts val="2900"/>
              <a:buChar char="●"/>
              <a:defRPr/>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
        <p:nvSpPr>
          <p:cNvPr id="131" name="Google Shape;131;p23"/>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24"/>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6" name="Google Shape;136;p25"/>
          <p:cNvPicPr preferRelativeResize="0"/>
          <p:nvPr/>
        </p:nvPicPr>
        <p:blipFill rotWithShape="1">
          <a:blip r:embed="rId2">
            <a:alphaModFix/>
          </a:blip>
          <a:srcRect/>
          <a:stretch/>
        </p:blipFill>
        <p:spPr>
          <a:xfrm>
            <a:off x="731520" y="7642090"/>
            <a:ext cx="930961" cy="42291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p26"/>
          <p:cNvSpPr txBox="1">
            <a:spLocks noGrp="1"/>
          </p:cNvSpPr>
          <p:nvPr>
            <p:ph type="body" idx="1"/>
          </p:nvPr>
        </p:nvSpPr>
        <p:spPr>
          <a:xfrm>
            <a:off x="1062939" y="2396789"/>
            <a:ext cx="8680500" cy="46830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sz="2500" b="1" i="0">
                <a:solidFill>
                  <a:srgbClr val="00A3E4"/>
                </a:solidFill>
                <a:latin typeface="Roboto"/>
                <a:ea typeface="Roboto"/>
                <a:cs typeface="Roboto"/>
                <a:sym typeface="Roboto"/>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140" name="Google Shape;140;p26"/>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41" name="Google Shape;141;p26" descr="Prensa y medios de comunicación"/>
          <p:cNvPicPr preferRelativeResize="0"/>
          <p:nvPr/>
        </p:nvPicPr>
        <p:blipFill rotWithShape="1">
          <a:blip r:embed="rId2">
            <a:alphaModFix/>
          </a:blip>
          <a:srcRect/>
          <a:stretch/>
        </p:blipFill>
        <p:spPr>
          <a:xfrm>
            <a:off x="730596" y="7643518"/>
            <a:ext cx="948978" cy="420738"/>
          </a:xfrm>
          <a:prstGeom prst="rect">
            <a:avLst/>
          </a:prstGeom>
          <a:noFill/>
          <a:ln>
            <a:noFill/>
          </a:ln>
        </p:spPr>
      </p:pic>
      <p:sp>
        <p:nvSpPr>
          <p:cNvPr id="142" name="Google Shape;142;p26"/>
          <p:cNvSpPr txBox="1"/>
          <p:nvPr/>
        </p:nvSpPr>
        <p:spPr>
          <a:xfrm>
            <a:off x="1982892" y="7745827"/>
            <a:ext cx="7098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Roboto"/>
                <a:ea typeface="Roboto"/>
                <a:cs typeface="Roboto"/>
                <a:sym typeface="Roboto"/>
              </a:rPr>
              <a:t>‹#›</a:t>
            </a:fld>
            <a:endParaRPr sz="1400"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1005840" y="438150"/>
            <a:ext cx="12618600" cy="1590900"/>
          </a:xfrm>
          <a:prstGeom prst="rect">
            <a:avLst/>
          </a:prstGeom>
          <a:noFill/>
          <a:ln>
            <a:noFill/>
          </a:ln>
        </p:spPr>
        <p:txBody>
          <a:bodyPr spcFirstLastPara="1" wrap="square" lIns="109700" tIns="54850" rIns="109700" bIns="54850" anchor="ctr" anchorCtr="0">
            <a:normAutofit/>
          </a:bodyPr>
          <a:lstStyle>
            <a:lvl1pPr lvl="0" algn="l" rtl="0">
              <a:lnSpc>
                <a:spcPct val="90000"/>
              </a:lnSpc>
              <a:spcBef>
                <a:spcPts val="0"/>
              </a:spcBef>
              <a:spcAft>
                <a:spcPts val="0"/>
              </a:spcAft>
              <a:buClr>
                <a:schemeClr val="dk1"/>
              </a:buClr>
              <a:buSzPts val="22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145" name="Google Shape;145;p27"/>
          <p:cNvSpPr txBox="1">
            <a:spLocks noGrp="1"/>
          </p:cNvSpPr>
          <p:nvPr>
            <p:ph type="body" idx="1"/>
          </p:nvPr>
        </p:nvSpPr>
        <p:spPr>
          <a:xfrm>
            <a:off x="1005840" y="2190750"/>
            <a:ext cx="12618600" cy="5221500"/>
          </a:xfrm>
          <a:prstGeom prst="rect">
            <a:avLst/>
          </a:prstGeom>
          <a:noFill/>
          <a:ln>
            <a:noFill/>
          </a:ln>
        </p:spPr>
        <p:txBody>
          <a:bodyPr spcFirstLastPara="1" wrap="square" lIns="109700" tIns="54850" rIns="109700" bIns="54850" anchor="t" anchorCtr="0">
            <a:normAutofit/>
          </a:bodyPr>
          <a:lstStyle>
            <a:lvl1pPr marL="457200" lvl="0" indent="-368300" algn="l" rtl="0">
              <a:lnSpc>
                <a:spcPct val="90000"/>
              </a:lnSpc>
              <a:spcBef>
                <a:spcPts val="1200"/>
              </a:spcBef>
              <a:spcAft>
                <a:spcPts val="0"/>
              </a:spcAft>
              <a:buClr>
                <a:schemeClr val="dk1"/>
              </a:buClr>
              <a:buSzPts val="2200"/>
              <a:buChar char="•"/>
              <a:defRPr/>
            </a:lvl1pPr>
            <a:lvl2pPr marL="914400" lvl="1" indent="-368300" algn="l" rtl="0">
              <a:lnSpc>
                <a:spcPct val="90000"/>
              </a:lnSpc>
              <a:spcBef>
                <a:spcPts val="600"/>
              </a:spcBef>
              <a:spcAft>
                <a:spcPts val="0"/>
              </a:spcAft>
              <a:buClr>
                <a:schemeClr val="dk1"/>
              </a:buClr>
              <a:buSzPts val="2200"/>
              <a:buChar char="•"/>
              <a:defRPr/>
            </a:lvl2pPr>
            <a:lvl3pPr marL="1371600" lvl="2" indent="-368300" algn="l" rtl="0">
              <a:lnSpc>
                <a:spcPct val="90000"/>
              </a:lnSpc>
              <a:spcBef>
                <a:spcPts val="600"/>
              </a:spcBef>
              <a:spcAft>
                <a:spcPts val="0"/>
              </a:spcAft>
              <a:buClr>
                <a:schemeClr val="dk1"/>
              </a:buClr>
              <a:buSzPts val="2200"/>
              <a:buChar char="•"/>
              <a:defRPr/>
            </a:lvl3pPr>
            <a:lvl4pPr marL="1828800" lvl="3" indent="-368300" algn="l" rtl="0">
              <a:lnSpc>
                <a:spcPct val="90000"/>
              </a:lnSpc>
              <a:spcBef>
                <a:spcPts val="600"/>
              </a:spcBef>
              <a:spcAft>
                <a:spcPts val="0"/>
              </a:spcAft>
              <a:buClr>
                <a:schemeClr val="dk1"/>
              </a:buClr>
              <a:buSzPts val="2200"/>
              <a:buChar char="•"/>
              <a:defRPr/>
            </a:lvl4pPr>
            <a:lvl5pPr marL="2286000" lvl="4" indent="-368300" algn="l" rtl="0">
              <a:lnSpc>
                <a:spcPct val="90000"/>
              </a:lnSpc>
              <a:spcBef>
                <a:spcPts val="600"/>
              </a:spcBef>
              <a:spcAft>
                <a:spcPts val="0"/>
              </a:spcAft>
              <a:buClr>
                <a:schemeClr val="dk1"/>
              </a:buClr>
              <a:buSzPts val="2200"/>
              <a:buChar char="•"/>
              <a:defRPr/>
            </a:lvl5pPr>
            <a:lvl6pPr marL="2743200" lvl="5" indent="-368300" algn="l" rtl="0">
              <a:lnSpc>
                <a:spcPct val="90000"/>
              </a:lnSpc>
              <a:spcBef>
                <a:spcPts val="600"/>
              </a:spcBef>
              <a:spcAft>
                <a:spcPts val="0"/>
              </a:spcAft>
              <a:buClr>
                <a:schemeClr val="dk1"/>
              </a:buClr>
              <a:buSzPts val="2200"/>
              <a:buChar char="•"/>
              <a:defRPr/>
            </a:lvl6pPr>
            <a:lvl7pPr marL="3200400" lvl="6" indent="-368300" algn="l" rtl="0">
              <a:lnSpc>
                <a:spcPct val="90000"/>
              </a:lnSpc>
              <a:spcBef>
                <a:spcPts val="600"/>
              </a:spcBef>
              <a:spcAft>
                <a:spcPts val="0"/>
              </a:spcAft>
              <a:buClr>
                <a:schemeClr val="dk1"/>
              </a:buClr>
              <a:buSzPts val="2200"/>
              <a:buChar char="•"/>
              <a:defRPr/>
            </a:lvl7pPr>
            <a:lvl8pPr marL="3657600" lvl="7" indent="-368300" algn="l" rtl="0">
              <a:lnSpc>
                <a:spcPct val="90000"/>
              </a:lnSpc>
              <a:spcBef>
                <a:spcPts val="600"/>
              </a:spcBef>
              <a:spcAft>
                <a:spcPts val="0"/>
              </a:spcAft>
              <a:buClr>
                <a:schemeClr val="dk1"/>
              </a:buClr>
              <a:buSzPts val="2200"/>
              <a:buChar char="•"/>
              <a:defRPr/>
            </a:lvl8pPr>
            <a:lvl9pPr marL="4114800" lvl="8" indent="-368300" algn="l" rtl="0">
              <a:lnSpc>
                <a:spcPct val="90000"/>
              </a:lnSpc>
              <a:spcBef>
                <a:spcPts val="600"/>
              </a:spcBef>
              <a:spcAft>
                <a:spcPts val="0"/>
              </a:spcAft>
              <a:buClr>
                <a:schemeClr val="dk1"/>
              </a:buClr>
              <a:buSzPts val="2200"/>
              <a:buChar char="•"/>
              <a:defRPr/>
            </a:lvl9pPr>
          </a:lstStyle>
          <a:p>
            <a:endParaRPr/>
          </a:p>
        </p:txBody>
      </p:sp>
      <p:sp>
        <p:nvSpPr>
          <p:cNvPr id="146" name="Google Shape;146;p27"/>
          <p:cNvSpPr txBox="1">
            <a:spLocks noGrp="1"/>
          </p:cNvSpPr>
          <p:nvPr>
            <p:ph type="dt" idx="10"/>
          </p:nvPr>
        </p:nvSpPr>
        <p:spPr>
          <a:xfrm>
            <a:off x="1005840" y="7627620"/>
            <a:ext cx="3291900" cy="438000"/>
          </a:xfrm>
          <a:prstGeom prst="rect">
            <a:avLst/>
          </a:prstGeom>
          <a:noFill/>
          <a:ln>
            <a:noFill/>
          </a:ln>
        </p:spPr>
        <p:txBody>
          <a:bodyPr spcFirstLastPara="1" wrap="square" lIns="109700" tIns="54850" rIns="109700" bIns="54850" anchor="ctr" anchorCtr="0">
            <a:noAutofit/>
          </a:bodyPr>
          <a:lstStyle>
            <a:lvl1pPr lvl="0" algn="l"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147" name="Google Shape;147;p27"/>
          <p:cNvSpPr txBox="1">
            <a:spLocks noGrp="1"/>
          </p:cNvSpPr>
          <p:nvPr>
            <p:ph type="ftr" idx="11"/>
          </p:nvPr>
        </p:nvSpPr>
        <p:spPr>
          <a:xfrm>
            <a:off x="4846320" y="7627620"/>
            <a:ext cx="4937700" cy="438000"/>
          </a:xfrm>
          <a:prstGeom prst="rect">
            <a:avLst/>
          </a:prstGeom>
          <a:noFill/>
          <a:ln>
            <a:noFill/>
          </a:ln>
        </p:spPr>
        <p:txBody>
          <a:bodyPr spcFirstLastPara="1" wrap="square" lIns="109700" tIns="54850" rIns="109700" bIns="54850" anchor="ctr" anchorCtr="0">
            <a:noAutofit/>
          </a:bodyPr>
          <a:lstStyle>
            <a:lvl1pPr lvl="0" algn="ctr"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148" name="Google Shape;148;p27"/>
          <p:cNvSpPr txBox="1">
            <a:spLocks noGrp="1"/>
          </p:cNvSpPr>
          <p:nvPr>
            <p:ph type="sldNum" idx="12"/>
          </p:nvPr>
        </p:nvSpPr>
        <p:spPr>
          <a:xfrm>
            <a:off x="10332720" y="7627620"/>
            <a:ext cx="3291900" cy="438000"/>
          </a:xfrm>
          <a:prstGeom prst="rect">
            <a:avLst/>
          </a:prstGeom>
          <a:noFill/>
          <a:ln>
            <a:noFill/>
          </a:ln>
        </p:spPr>
        <p:txBody>
          <a:bodyPr spcFirstLastPara="1" wrap="square" lIns="109700" tIns="54850" rIns="109700"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102653" y="650539"/>
            <a:ext cx="12425093" cy="1270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1062939" y="2396789"/>
            <a:ext cx="8680450" cy="4683125"/>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sz="2500" b="1" i="0">
                <a:solidFill>
                  <a:srgbClr val="00A3E4"/>
                </a:solidFill>
                <a:latin typeface="Roboto"/>
                <a:ea typeface="Roboto"/>
                <a:cs typeface="Roboto"/>
                <a:sym typeface="Roboto"/>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974336" y="7653528"/>
            <a:ext cx="4681728" cy="41148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 name="Google Shape;20;p3" descr="Prensa y medios de comunicación"/>
          <p:cNvPicPr preferRelativeResize="0"/>
          <p:nvPr/>
        </p:nvPicPr>
        <p:blipFill rotWithShape="1">
          <a:blip r:embed="rId2">
            <a:alphaModFix/>
          </a:blip>
          <a:srcRect/>
          <a:stretch/>
        </p:blipFill>
        <p:spPr>
          <a:xfrm>
            <a:off x="730596" y="7643518"/>
            <a:ext cx="948979" cy="420738"/>
          </a:xfrm>
          <a:prstGeom prst="rect">
            <a:avLst/>
          </a:prstGeom>
          <a:noFill/>
          <a:ln>
            <a:noFill/>
          </a:ln>
        </p:spPr>
      </p:pic>
      <p:sp>
        <p:nvSpPr>
          <p:cNvPr id="21" name="Google Shape;21;p3"/>
          <p:cNvSpPr txBox="1"/>
          <p:nvPr/>
        </p:nvSpPr>
        <p:spPr>
          <a:xfrm>
            <a:off x="1982892" y="7745827"/>
            <a:ext cx="709814"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Roboto"/>
                <a:ea typeface="Roboto"/>
                <a:cs typeface="Roboto"/>
                <a:sym typeface="Roboto"/>
              </a:rPr>
              <a:t>‹#›</a:t>
            </a:fld>
            <a:endParaRPr sz="1400" b="0" i="0" u="none" strike="noStrike" cap="none">
              <a:solidFill>
                <a:schemeClr val="lt1"/>
              </a:solidFill>
              <a:latin typeface="Roboto"/>
              <a:ea typeface="Roboto"/>
              <a:cs typeface="Roboto"/>
              <a:sym typeface="Roboto"/>
            </a:endParaRPr>
          </a:p>
        </p:txBody>
      </p:sp>
      <p:cxnSp>
        <p:nvCxnSpPr>
          <p:cNvPr id="22" name="Google Shape;22;p3"/>
          <p:cNvCxnSpPr/>
          <p:nvPr/>
        </p:nvCxnSpPr>
        <p:spPr>
          <a:xfrm>
            <a:off x="1820862" y="7642090"/>
            <a:ext cx="0" cy="587400"/>
          </a:xfrm>
          <a:prstGeom prst="straightConnector1">
            <a:avLst/>
          </a:prstGeom>
          <a:noFill/>
          <a:ln w="19050" cap="flat" cmpd="sng">
            <a:solidFill>
              <a:srgbClr val="00A3E4"/>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1">
  <p:cSld name="Blank">
    <p:bg>
      <p:bgPr>
        <a:solidFill>
          <a:schemeClr val="lt1"/>
        </a:solidFill>
        <a:effectLst/>
      </p:bgPr>
    </p:bg>
    <p:spTree>
      <p:nvGrpSpPr>
        <p:cNvPr id="1" name="Shape 149"/>
        <p:cNvGrpSpPr/>
        <p:nvPr/>
      </p:nvGrpSpPr>
      <p:grpSpPr>
        <a:xfrm>
          <a:off x="0" y="0"/>
          <a:ext cx="0" cy="0"/>
          <a:chOff x="0" y="0"/>
          <a:chExt cx="0" cy="0"/>
        </a:xfrm>
      </p:grpSpPr>
      <p:sp>
        <p:nvSpPr>
          <p:cNvPr id="150" name="Google Shape;150;p28"/>
          <p:cNvSpPr/>
          <p:nvPr/>
        </p:nvSpPr>
        <p:spPr>
          <a:xfrm>
            <a:off x="0" y="0"/>
            <a:ext cx="14630400" cy="8229600"/>
          </a:xfrm>
          <a:custGeom>
            <a:avLst/>
            <a:gdLst/>
            <a:ahLst/>
            <a:cxnLst/>
            <a:rect l="l" t="t" r="r" b="b"/>
            <a:pathLst>
              <a:path w="14630400" h="8229600" extrusionOk="0">
                <a:moveTo>
                  <a:pt x="14630400" y="0"/>
                </a:moveTo>
                <a:lnTo>
                  <a:pt x="0" y="0"/>
                </a:lnTo>
                <a:lnTo>
                  <a:pt x="0" y="8229600"/>
                </a:lnTo>
                <a:lnTo>
                  <a:pt x="14630400" y="8229600"/>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 name="Google Shape;151;p28"/>
          <p:cNvSpPr/>
          <p:nvPr/>
        </p:nvSpPr>
        <p:spPr>
          <a:xfrm>
            <a:off x="5090413" y="1355394"/>
            <a:ext cx="8257540" cy="5636259"/>
          </a:xfrm>
          <a:custGeom>
            <a:avLst/>
            <a:gdLst/>
            <a:ahLst/>
            <a:cxnLst/>
            <a:rect l="l" t="t" r="r" b="b"/>
            <a:pathLst>
              <a:path w="8257540" h="5636259" extrusionOk="0">
                <a:moveTo>
                  <a:pt x="0" y="5635955"/>
                </a:moveTo>
                <a:lnTo>
                  <a:pt x="8257032" y="5635955"/>
                </a:lnTo>
                <a:lnTo>
                  <a:pt x="8257032" y="0"/>
                </a:lnTo>
                <a:lnTo>
                  <a:pt x="0" y="0"/>
                </a:lnTo>
                <a:lnTo>
                  <a:pt x="0" y="5635955"/>
                </a:lnTo>
                <a:close/>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 name="Google Shape;152;p28"/>
          <p:cNvSpPr/>
          <p:nvPr/>
        </p:nvSpPr>
        <p:spPr>
          <a:xfrm>
            <a:off x="2663761" y="316280"/>
            <a:ext cx="5798184" cy="7597140"/>
          </a:xfrm>
          <a:custGeom>
            <a:avLst/>
            <a:gdLst/>
            <a:ahLst/>
            <a:cxnLst/>
            <a:rect l="l" t="t" r="r" b="b"/>
            <a:pathLst>
              <a:path w="5798184" h="7597140" extrusionOk="0">
                <a:moveTo>
                  <a:pt x="5797677" y="0"/>
                </a:moveTo>
                <a:lnTo>
                  <a:pt x="0" y="0"/>
                </a:lnTo>
                <a:lnTo>
                  <a:pt x="0" y="7597038"/>
                </a:lnTo>
                <a:lnTo>
                  <a:pt x="5797677" y="7597038"/>
                </a:lnTo>
                <a:lnTo>
                  <a:pt x="5797677"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53" name="Google Shape;153;p28"/>
          <p:cNvPicPr preferRelativeResize="0"/>
          <p:nvPr/>
        </p:nvPicPr>
        <p:blipFill rotWithShape="1">
          <a:blip r:embed="rId2">
            <a:alphaModFix/>
          </a:blip>
          <a:srcRect/>
          <a:stretch/>
        </p:blipFill>
        <p:spPr>
          <a:xfrm>
            <a:off x="2814319" y="453847"/>
            <a:ext cx="5496560" cy="7321907"/>
          </a:xfrm>
          <a:prstGeom prst="rect">
            <a:avLst/>
          </a:prstGeom>
          <a:noFill/>
          <a:ln>
            <a:noFill/>
          </a:ln>
        </p:spPr>
      </p:pic>
      <p:sp>
        <p:nvSpPr>
          <p:cNvPr id="154" name="Google Shape;154;p28"/>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p28"/>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28"/>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000" b="1" i="0">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30"/>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p30"/>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 name="Google Shape;168;p30"/>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000" b="1" i="0">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1" name="Google Shape;171;p31"/>
          <p:cNvSpPr txBox="1">
            <a:spLocks noGrp="1"/>
          </p:cNvSpPr>
          <p:nvPr>
            <p:ph type="body" idx="1"/>
          </p:nvPr>
        </p:nvSpPr>
        <p:spPr>
          <a:xfrm>
            <a:off x="1062939" y="2396789"/>
            <a:ext cx="8680500" cy="46830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sz="2500" b="1" i="0">
                <a:solidFill>
                  <a:srgbClr val="00A3E4"/>
                </a:solidFill>
                <a:latin typeface="Roboto"/>
                <a:ea typeface="Roboto"/>
                <a:cs typeface="Roboto"/>
                <a:sym typeface="Roboto"/>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2" name="Google Shape;172;p31"/>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p31"/>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31"/>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75"/>
        <p:cNvGrpSpPr/>
        <p:nvPr/>
      </p:nvGrpSpPr>
      <p:grpSpPr>
        <a:xfrm>
          <a:off x="0" y="0"/>
          <a:ext cx="0" cy="0"/>
          <a:chOff x="0" y="0"/>
          <a:chExt cx="0" cy="0"/>
        </a:xfrm>
      </p:grpSpPr>
      <p:sp>
        <p:nvSpPr>
          <p:cNvPr id="176" name="Google Shape;176;p32"/>
          <p:cNvSpPr/>
          <p:nvPr/>
        </p:nvSpPr>
        <p:spPr>
          <a:xfrm>
            <a:off x="0" y="0"/>
            <a:ext cx="14630400" cy="8229600"/>
          </a:xfrm>
          <a:custGeom>
            <a:avLst/>
            <a:gdLst/>
            <a:ahLst/>
            <a:cxnLst/>
            <a:rect l="l" t="t" r="r" b="b"/>
            <a:pathLst>
              <a:path w="14630400" h="8229600" extrusionOk="0">
                <a:moveTo>
                  <a:pt x="14630400" y="0"/>
                </a:moveTo>
                <a:lnTo>
                  <a:pt x="0" y="0"/>
                </a:lnTo>
                <a:lnTo>
                  <a:pt x="0" y="8229600"/>
                </a:lnTo>
                <a:lnTo>
                  <a:pt x="14630400" y="8229600"/>
                </a:lnTo>
                <a:lnTo>
                  <a:pt x="14630400"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77" name="Google Shape;177;p32"/>
          <p:cNvSpPr/>
          <p:nvPr/>
        </p:nvSpPr>
        <p:spPr>
          <a:xfrm>
            <a:off x="5090413" y="1355394"/>
            <a:ext cx="8257540" cy="5636259"/>
          </a:xfrm>
          <a:custGeom>
            <a:avLst/>
            <a:gdLst/>
            <a:ahLst/>
            <a:cxnLst/>
            <a:rect l="l" t="t" r="r" b="b"/>
            <a:pathLst>
              <a:path w="8257540" h="5636259" extrusionOk="0">
                <a:moveTo>
                  <a:pt x="0" y="5635955"/>
                </a:moveTo>
                <a:lnTo>
                  <a:pt x="8257032" y="5635955"/>
                </a:lnTo>
                <a:lnTo>
                  <a:pt x="8257032" y="0"/>
                </a:lnTo>
                <a:lnTo>
                  <a:pt x="0" y="0"/>
                </a:lnTo>
                <a:lnTo>
                  <a:pt x="0" y="5635955"/>
                </a:lnTo>
                <a:close/>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78" name="Google Shape;178;p32"/>
          <p:cNvSpPr/>
          <p:nvPr/>
        </p:nvSpPr>
        <p:spPr>
          <a:xfrm>
            <a:off x="2663761" y="316280"/>
            <a:ext cx="5798184" cy="7597140"/>
          </a:xfrm>
          <a:custGeom>
            <a:avLst/>
            <a:gdLst/>
            <a:ahLst/>
            <a:cxnLst/>
            <a:rect l="l" t="t" r="r" b="b"/>
            <a:pathLst>
              <a:path w="5798184" h="7597140" extrusionOk="0">
                <a:moveTo>
                  <a:pt x="5797677" y="0"/>
                </a:moveTo>
                <a:lnTo>
                  <a:pt x="0" y="0"/>
                </a:lnTo>
                <a:lnTo>
                  <a:pt x="0" y="7597038"/>
                </a:lnTo>
                <a:lnTo>
                  <a:pt x="5797677" y="7597038"/>
                </a:lnTo>
                <a:lnTo>
                  <a:pt x="5797677" y="0"/>
                </a:lnTo>
                <a:close/>
              </a:path>
            </a:pathLst>
          </a:custGeom>
          <a:solidFill>
            <a:srgbClr val="00A3E4"/>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179" name="Google Shape;179;p32"/>
          <p:cNvPicPr preferRelativeResize="0"/>
          <p:nvPr/>
        </p:nvPicPr>
        <p:blipFill rotWithShape="1">
          <a:blip r:embed="rId2">
            <a:alphaModFix/>
          </a:blip>
          <a:srcRect/>
          <a:stretch/>
        </p:blipFill>
        <p:spPr>
          <a:xfrm>
            <a:off x="2814319" y="453847"/>
            <a:ext cx="5496560" cy="7321907"/>
          </a:xfrm>
          <a:prstGeom prst="rect">
            <a:avLst/>
          </a:prstGeom>
          <a:noFill/>
          <a:ln>
            <a:noFill/>
          </a:ln>
        </p:spPr>
      </p:pic>
      <p:sp>
        <p:nvSpPr>
          <p:cNvPr id="180" name="Google Shape;180;p32"/>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2"/>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 name="Google Shape;182;p32"/>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000" b="1" i="0">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 name="Google Shape;185;p33"/>
          <p:cNvSpPr txBox="1">
            <a:spLocks noGrp="1"/>
          </p:cNvSpPr>
          <p:nvPr>
            <p:ph type="body" idx="1"/>
          </p:nvPr>
        </p:nvSpPr>
        <p:spPr>
          <a:xfrm>
            <a:off x="731520" y="1892808"/>
            <a:ext cx="6364200" cy="54315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6" name="Google Shape;186;p33"/>
          <p:cNvSpPr txBox="1">
            <a:spLocks noGrp="1"/>
          </p:cNvSpPr>
          <p:nvPr>
            <p:ph type="body" idx="2"/>
          </p:nvPr>
        </p:nvSpPr>
        <p:spPr>
          <a:xfrm>
            <a:off x="7534656" y="1892808"/>
            <a:ext cx="6364200" cy="54315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7" name="Google Shape;187;p33"/>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 name="Google Shape;188;p33"/>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33"/>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90"/>
        <p:cNvGrpSpPr/>
        <p:nvPr/>
      </p:nvGrpSpPr>
      <p:grpSpPr>
        <a:xfrm>
          <a:off x="0" y="0"/>
          <a:ext cx="0" cy="0"/>
          <a:chOff x="0" y="0"/>
          <a:chExt cx="0" cy="0"/>
        </a:xfrm>
      </p:grpSpPr>
      <p:sp>
        <p:nvSpPr>
          <p:cNvPr id="191" name="Google Shape;191;p34"/>
          <p:cNvSpPr/>
          <p:nvPr/>
        </p:nvSpPr>
        <p:spPr>
          <a:xfrm>
            <a:off x="0" y="0"/>
            <a:ext cx="14630400" cy="8229600"/>
          </a:xfrm>
          <a:custGeom>
            <a:avLst/>
            <a:gdLst/>
            <a:ahLst/>
            <a:cxnLst/>
            <a:rect l="l" t="t" r="r" b="b"/>
            <a:pathLst>
              <a:path w="14630400" h="8229600" extrusionOk="0">
                <a:moveTo>
                  <a:pt x="14630400" y="0"/>
                </a:moveTo>
                <a:lnTo>
                  <a:pt x="0" y="0"/>
                </a:lnTo>
                <a:lnTo>
                  <a:pt x="0" y="8229600"/>
                </a:lnTo>
                <a:lnTo>
                  <a:pt x="14630400" y="8229600"/>
                </a:lnTo>
                <a:lnTo>
                  <a:pt x="14630400"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92" name="Google Shape;192;p34"/>
          <p:cNvSpPr/>
          <p:nvPr/>
        </p:nvSpPr>
        <p:spPr>
          <a:xfrm>
            <a:off x="1688845" y="1444294"/>
            <a:ext cx="11887200" cy="5636259"/>
          </a:xfrm>
          <a:custGeom>
            <a:avLst/>
            <a:gdLst/>
            <a:ahLst/>
            <a:cxnLst/>
            <a:rect l="l" t="t" r="r" b="b"/>
            <a:pathLst>
              <a:path w="11887200" h="5636259" extrusionOk="0">
                <a:moveTo>
                  <a:pt x="0" y="5635955"/>
                </a:moveTo>
                <a:lnTo>
                  <a:pt x="11887200" y="5635955"/>
                </a:lnTo>
                <a:lnTo>
                  <a:pt x="11887200" y="0"/>
                </a:lnTo>
                <a:lnTo>
                  <a:pt x="0" y="0"/>
                </a:lnTo>
                <a:lnTo>
                  <a:pt x="0" y="5635955"/>
                </a:lnTo>
                <a:close/>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93" name="Google Shape;193;p34"/>
          <p:cNvSpPr/>
          <p:nvPr/>
        </p:nvSpPr>
        <p:spPr>
          <a:xfrm>
            <a:off x="1316736" y="968019"/>
            <a:ext cx="5926455" cy="1080770"/>
          </a:xfrm>
          <a:custGeom>
            <a:avLst/>
            <a:gdLst/>
            <a:ahLst/>
            <a:cxnLst/>
            <a:rect l="l" t="t" r="r" b="b"/>
            <a:pathLst>
              <a:path w="5926455" h="1080770" extrusionOk="0">
                <a:moveTo>
                  <a:pt x="5925858" y="0"/>
                </a:moveTo>
                <a:lnTo>
                  <a:pt x="0" y="0"/>
                </a:lnTo>
                <a:lnTo>
                  <a:pt x="0" y="1080223"/>
                </a:lnTo>
                <a:lnTo>
                  <a:pt x="5925858" y="1080223"/>
                </a:lnTo>
                <a:lnTo>
                  <a:pt x="5925858"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94" name="Google Shape;194;p34"/>
          <p:cNvSpPr/>
          <p:nvPr/>
        </p:nvSpPr>
        <p:spPr>
          <a:xfrm>
            <a:off x="703056" y="879144"/>
            <a:ext cx="737235" cy="984250"/>
          </a:xfrm>
          <a:custGeom>
            <a:avLst/>
            <a:gdLst/>
            <a:ahLst/>
            <a:cxnLst/>
            <a:rect l="l" t="t" r="r" b="b"/>
            <a:pathLst>
              <a:path w="737235" h="984250" extrusionOk="0">
                <a:moveTo>
                  <a:pt x="736841" y="0"/>
                </a:moveTo>
                <a:lnTo>
                  <a:pt x="509562" y="0"/>
                </a:lnTo>
                <a:lnTo>
                  <a:pt x="0" y="984199"/>
                </a:lnTo>
                <a:lnTo>
                  <a:pt x="222618" y="984199"/>
                </a:lnTo>
                <a:lnTo>
                  <a:pt x="736841" y="0"/>
                </a:lnTo>
                <a:close/>
              </a:path>
            </a:pathLst>
          </a:custGeom>
          <a:solidFill>
            <a:srgbClr val="00A3E4"/>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95" name="Google Shape;195;p34"/>
          <p:cNvSpPr txBox="1">
            <a:spLocks noGrp="1"/>
          </p:cNvSpPr>
          <p:nvPr>
            <p:ph type="ctrTitle"/>
          </p:nvPr>
        </p:nvSpPr>
        <p:spPr>
          <a:xfrm>
            <a:off x="1483653" y="1107739"/>
            <a:ext cx="5327700" cy="635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000" b="1" i="0">
                <a:solidFill>
                  <a:schemeClr val="lt1"/>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34"/>
          <p:cNvSpPr txBox="1">
            <a:spLocks noGrp="1"/>
          </p:cNvSpPr>
          <p:nvPr>
            <p:ph type="subTitle" idx="1"/>
          </p:nvPr>
        </p:nvSpPr>
        <p:spPr>
          <a:xfrm>
            <a:off x="2194560" y="4608576"/>
            <a:ext cx="10241400" cy="2057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500" b="1" i="0">
                <a:solidFill>
                  <a:srgbClr val="00A3E4"/>
                </a:solidFill>
                <a:latin typeface="Roboto"/>
                <a:ea typeface="Roboto"/>
                <a:cs typeface="Roboto"/>
                <a:sym typeface="Roboto"/>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p34"/>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4"/>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34"/>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1005840" y="438150"/>
            <a:ext cx="12618600" cy="1590900"/>
          </a:xfrm>
          <a:prstGeom prst="rect">
            <a:avLst/>
          </a:prstGeom>
          <a:noFill/>
          <a:ln>
            <a:noFill/>
          </a:ln>
        </p:spPr>
        <p:txBody>
          <a:bodyPr spcFirstLastPara="1" wrap="square" lIns="109700" tIns="54850" rIns="109700" bIns="54850" anchor="ctr" anchorCtr="0">
            <a:normAutofit/>
          </a:bodyPr>
          <a:lstStyle>
            <a:lvl1pPr lvl="0" algn="l" rtl="0">
              <a:lnSpc>
                <a:spcPct val="90000"/>
              </a:lnSpc>
              <a:spcBef>
                <a:spcPts val="0"/>
              </a:spcBef>
              <a:spcAft>
                <a:spcPts val="0"/>
              </a:spcAft>
              <a:buClr>
                <a:schemeClr val="dk1"/>
              </a:buClr>
              <a:buSzPts val="22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202" name="Google Shape;202;p35"/>
          <p:cNvSpPr txBox="1">
            <a:spLocks noGrp="1"/>
          </p:cNvSpPr>
          <p:nvPr>
            <p:ph type="body" idx="1"/>
          </p:nvPr>
        </p:nvSpPr>
        <p:spPr>
          <a:xfrm>
            <a:off x="1005840" y="2190750"/>
            <a:ext cx="12618600" cy="5221500"/>
          </a:xfrm>
          <a:prstGeom prst="rect">
            <a:avLst/>
          </a:prstGeom>
          <a:noFill/>
          <a:ln>
            <a:noFill/>
          </a:ln>
        </p:spPr>
        <p:txBody>
          <a:bodyPr spcFirstLastPara="1" wrap="square" lIns="109700" tIns="54850" rIns="109700" bIns="54850" anchor="t" anchorCtr="0">
            <a:normAutofit/>
          </a:bodyPr>
          <a:lstStyle>
            <a:lvl1pPr marL="457200" lvl="0" indent="-368300" algn="l" rtl="0">
              <a:lnSpc>
                <a:spcPct val="90000"/>
              </a:lnSpc>
              <a:spcBef>
                <a:spcPts val="1200"/>
              </a:spcBef>
              <a:spcAft>
                <a:spcPts val="0"/>
              </a:spcAft>
              <a:buClr>
                <a:schemeClr val="dk1"/>
              </a:buClr>
              <a:buSzPts val="2200"/>
              <a:buChar char="•"/>
              <a:defRPr/>
            </a:lvl1pPr>
            <a:lvl2pPr marL="914400" lvl="1" indent="-368300" algn="l" rtl="0">
              <a:lnSpc>
                <a:spcPct val="90000"/>
              </a:lnSpc>
              <a:spcBef>
                <a:spcPts val="600"/>
              </a:spcBef>
              <a:spcAft>
                <a:spcPts val="0"/>
              </a:spcAft>
              <a:buClr>
                <a:schemeClr val="dk1"/>
              </a:buClr>
              <a:buSzPts val="2200"/>
              <a:buChar char="•"/>
              <a:defRPr/>
            </a:lvl2pPr>
            <a:lvl3pPr marL="1371600" lvl="2" indent="-368300" algn="l" rtl="0">
              <a:lnSpc>
                <a:spcPct val="90000"/>
              </a:lnSpc>
              <a:spcBef>
                <a:spcPts val="600"/>
              </a:spcBef>
              <a:spcAft>
                <a:spcPts val="0"/>
              </a:spcAft>
              <a:buClr>
                <a:schemeClr val="dk1"/>
              </a:buClr>
              <a:buSzPts val="2200"/>
              <a:buChar char="•"/>
              <a:defRPr/>
            </a:lvl3pPr>
            <a:lvl4pPr marL="1828800" lvl="3" indent="-368300" algn="l" rtl="0">
              <a:lnSpc>
                <a:spcPct val="90000"/>
              </a:lnSpc>
              <a:spcBef>
                <a:spcPts val="600"/>
              </a:spcBef>
              <a:spcAft>
                <a:spcPts val="0"/>
              </a:spcAft>
              <a:buClr>
                <a:schemeClr val="dk1"/>
              </a:buClr>
              <a:buSzPts val="2200"/>
              <a:buChar char="•"/>
              <a:defRPr/>
            </a:lvl4pPr>
            <a:lvl5pPr marL="2286000" lvl="4" indent="-368300" algn="l" rtl="0">
              <a:lnSpc>
                <a:spcPct val="90000"/>
              </a:lnSpc>
              <a:spcBef>
                <a:spcPts val="600"/>
              </a:spcBef>
              <a:spcAft>
                <a:spcPts val="0"/>
              </a:spcAft>
              <a:buClr>
                <a:schemeClr val="dk1"/>
              </a:buClr>
              <a:buSzPts val="2200"/>
              <a:buChar char="•"/>
              <a:defRPr/>
            </a:lvl5pPr>
            <a:lvl6pPr marL="2743200" lvl="5" indent="-368300" algn="l" rtl="0">
              <a:lnSpc>
                <a:spcPct val="90000"/>
              </a:lnSpc>
              <a:spcBef>
                <a:spcPts val="600"/>
              </a:spcBef>
              <a:spcAft>
                <a:spcPts val="0"/>
              </a:spcAft>
              <a:buClr>
                <a:schemeClr val="dk1"/>
              </a:buClr>
              <a:buSzPts val="2200"/>
              <a:buChar char="•"/>
              <a:defRPr/>
            </a:lvl6pPr>
            <a:lvl7pPr marL="3200400" lvl="6" indent="-368300" algn="l" rtl="0">
              <a:lnSpc>
                <a:spcPct val="90000"/>
              </a:lnSpc>
              <a:spcBef>
                <a:spcPts val="600"/>
              </a:spcBef>
              <a:spcAft>
                <a:spcPts val="0"/>
              </a:spcAft>
              <a:buClr>
                <a:schemeClr val="dk1"/>
              </a:buClr>
              <a:buSzPts val="2200"/>
              <a:buChar char="•"/>
              <a:defRPr/>
            </a:lvl7pPr>
            <a:lvl8pPr marL="3657600" lvl="7" indent="-368300" algn="l" rtl="0">
              <a:lnSpc>
                <a:spcPct val="90000"/>
              </a:lnSpc>
              <a:spcBef>
                <a:spcPts val="600"/>
              </a:spcBef>
              <a:spcAft>
                <a:spcPts val="0"/>
              </a:spcAft>
              <a:buClr>
                <a:schemeClr val="dk1"/>
              </a:buClr>
              <a:buSzPts val="2200"/>
              <a:buChar char="•"/>
              <a:defRPr/>
            </a:lvl8pPr>
            <a:lvl9pPr marL="4114800" lvl="8" indent="-368300" algn="l" rtl="0">
              <a:lnSpc>
                <a:spcPct val="90000"/>
              </a:lnSpc>
              <a:spcBef>
                <a:spcPts val="600"/>
              </a:spcBef>
              <a:spcAft>
                <a:spcPts val="0"/>
              </a:spcAft>
              <a:buClr>
                <a:schemeClr val="dk1"/>
              </a:buClr>
              <a:buSzPts val="2200"/>
              <a:buChar char="•"/>
              <a:defRPr/>
            </a:lvl9pPr>
          </a:lstStyle>
          <a:p>
            <a:endParaRPr/>
          </a:p>
        </p:txBody>
      </p:sp>
      <p:sp>
        <p:nvSpPr>
          <p:cNvPr id="203" name="Google Shape;203;p35"/>
          <p:cNvSpPr txBox="1">
            <a:spLocks noGrp="1"/>
          </p:cNvSpPr>
          <p:nvPr>
            <p:ph type="dt" idx="10"/>
          </p:nvPr>
        </p:nvSpPr>
        <p:spPr>
          <a:xfrm>
            <a:off x="1005840" y="7627620"/>
            <a:ext cx="3291900" cy="438000"/>
          </a:xfrm>
          <a:prstGeom prst="rect">
            <a:avLst/>
          </a:prstGeom>
          <a:noFill/>
          <a:ln>
            <a:noFill/>
          </a:ln>
        </p:spPr>
        <p:txBody>
          <a:bodyPr spcFirstLastPara="1" wrap="square" lIns="109700" tIns="54850" rIns="109700" bIns="54850" anchor="ctr" anchorCtr="0">
            <a:noAutofit/>
          </a:bodyPr>
          <a:lstStyle>
            <a:lvl1pPr lvl="0" algn="l"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204" name="Google Shape;204;p35"/>
          <p:cNvSpPr txBox="1">
            <a:spLocks noGrp="1"/>
          </p:cNvSpPr>
          <p:nvPr>
            <p:ph type="ftr" idx="11"/>
          </p:nvPr>
        </p:nvSpPr>
        <p:spPr>
          <a:xfrm>
            <a:off x="4846320" y="7627620"/>
            <a:ext cx="4937700" cy="438000"/>
          </a:xfrm>
          <a:prstGeom prst="rect">
            <a:avLst/>
          </a:prstGeom>
          <a:noFill/>
          <a:ln>
            <a:noFill/>
          </a:ln>
        </p:spPr>
        <p:txBody>
          <a:bodyPr spcFirstLastPara="1" wrap="square" lIns="109700" tIns="54850" rIns="109700" bIns="54850" anchor="ctr" anchorCtr="0">
            <a:noAutofit/>
          </a:bodyPr>
          <a:lstStyle>
            <a:lvl1pPr lvl="0" algn="ctr"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205" name="Google Shape;205;p35"/>
          <p:cNvSpPr txBox="1">
            <a:spLocks noGrp="1"/>
          </p:cNvSpPr>
          <p:nvPr>
            <p:ph type="sldNum" idx="12"/>
          </p:nvPr>
        </p:nvSpPr>
        <p:spPr>
          <a:xfrm>
            <a:off x="10332720" y="7627620"/>
            <a:ext cx="3291900" cy="438000"/>
          </a:xfrm>
          <a:prstGeom prst="rect">
            <a:avLst/>
          </a:prstGeom>
          <a:noFill/>
          <a:ln>
            <a:noFill/>
          </a:ln>
        </p:spPr>
        <p:txBody>
          <a:bodyPr spcFirstLastPara="1" wrap="square" lIns="109700" tIns="54850" rIns="109700"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1071868" y="828339"/>
            <a:ext cx="6298500" cy="1269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37"/>
          <p:cNvSpPr txBox="1">
            <a:spLocks noGrp="1"/>
          </p:cNvSpPr>
          <p:nvPr>
            <p:ph type="body" idx="1"/>
          </p:nvPr>
        </p:nvSpPr>
        <p:spPr>
          <a:xfrm>
            <a:off x="1062939" y="2396789"/>
            <a:ext cx="8680500" cy="46830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sz="2500" b="1" i="0">
                <a:solidFill>
                  <a:srgbClr val="00A3E4"/>
                </a:solidFill>
                <a:latin typeface="Roboto"/>
                <a:ea typeface="Roboto"/>
                <a:cs typeface="Roboto"/>
                <a:sym typeface="Roboto"/>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215" name="Google Shape;215;p37"/>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6" name="Google Shape;216;p37"/>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7" name="Google Shape;217;p37"/>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18"/>
        <p:cNvGrpSpPr/>
        <p:nvPr/>
      </p:nvGrpSpPr>
      <p:grpSpPr>
        <a:xfrm>
          <a:off x="0" y="0"/>
          <a:ext cx="0" cy="0"/>
          <a:chOff x="0" y="0"/>
          <a:chExt cx="0" cy="0"/>
        </a:xfrm>
      </p:grpSpPr>
      <p:pic>
        <p:nvPicPr>
          <p:cNvPr id="219" name="Google Shape;219;p38"/>
          <p:cNvPicPr preferRelativeResize="0"/>
          <p:nvPr/>
        </p:nvPicPr>
        <p:blipFill rotWithShape="1">
          <a:blip r:embed="rId2">
            <a:alphaModFix/>
          </a:blip>
          <a:srcRect/>
          <a:stretch/>
        </p:blipFill>
        <p:spPr>
          <a:xfrm>
            <a:off x="0" y="0"/>
            <a:ext cx="14630400" cy="4463134"/>
          </a:xfrm>
          <a:prstGeom prst="rect">
            <a:avLst/>
          </a:prstGeom>
          <a:noFill/>
          <a:ln>
            <a:noFill/>
          </a:ln>
        </p:spPr>
      </p:pic>
      <p:sp>
        <p:nvSpPr>
          <p:cNvPr id="220" name="Google Shape;220;p38"/>
          <p:cNvSpPr/>
          <p:nvPr/>
        </p:nvSpPr>
        <p:spPr>
          <a:xfrm>
            <a:off x="0" y="3177539"/>
            <a:ext cx="14630400" cy="5052059"/>
          </a:xfrm>
          <a:custGeom>
            <a:avLst/>
            <a:gdLst/>
            <a:ahLst/>
            <a:cxnLst/>
            <a:rect l="l" t="t" r="r" b="b"/>
            <a:pathLst>
              <a:path w="14630400" h="5052059" extrusionOk="0">
                <a:moveTo>
                  <a:pt x="14630400" y="0"/>
                </a:moveTo>
                <a:lnTo>
                  <a:pt x="0" y="0"/>
                </a:lnTo>
                <a:lnTo>
                  <a:pt x="0" y="5052060"/>
                </a:lnTo>
                <a:lnTo>
                  <a:pt x="14630400" y="5052060"/>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8"/>
          <p:cNvSpPr/>
          <p:nvPr/>
        </p:nvSpPr>
        <p:spPr>
          <a:xfrm>
            <a:off x="2099466" y="4922332"/>
            <a:ext cx="1342389" cy="0"/>
          </a:xfrm>
          <a:custGeom>
            <a:avLst/>
            <a:gdLst/>
            <a:ahLst/>
            <a:cxnLst/>
            <a:rect l="l" t="t" r="r" b="b"/>
            <a:pathLst>
              <a:path w="1342389" h="120000" extrusionOk="0">
                <a:moveTo>
                  <a:pt x="0" y="0"/>
                </a:moveTo>
                <a:lnTo>
                  <a:pt x="1342237" y="0"/>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8"/>
          <p:cNvSpPr/>
          <p:nvPr/>
        </p:nvSpPr>
        <p:spPr>
          <a:xfrm>
            <a:off x="3435350" y="4922332"/>
            <a:ext cx="0" cy="1842770"/>
          </a:xfrm>
          <a:custGeom>
            <a:avLst/>
            <a:gdLst/>
            <a:ahLst/>
            <a:cxnLst/>
            <a:rect l="l" t="t" r="r" b="b"/>
            <a:pathLst>
              <a:path w="120000" h="1842770" extrusionOk="0">
                <a:moveTo>
                  <a:pt x="0" y="0"/>
                </a:moveTo>
                <a:lnTo>
                  <a:pt x="0" y="1842706"/>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38"/>
          <p:cNvSpPr/>
          <p:nvPr/>
        </p:nvSpPr>
        <p:spPr>
          <a:xfrm>
            <a:off x="5638796" y="4915982"/>
            <a:ext cx="0" cy="1842770"/>
          </a:xfrm>
          <a:custGeom>
            <a:avLst/>
            <a:gdLst/>
            <a:ahLst/>
            <a:cxnLst/>
            <a:rect l="l" t="t" r="r" b="b"/>
            <a:pathLst>
              <a:path w="120000" h="1842770" extrusionOk="0">
                <a:moveTo>
                  <a:pt x="0" y="0"/>
                </a:moveTo>
                <a:lnTo>
                  <a:pt x="0" y="1842706"/>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8"/>
          <p:cNvSpPr/>
          <p:nvPr/>
        </p:nvSpPr>
        <p:spPr>
          <a:xfrm>
            <a:off x="5632447" y="4922332"/>
            <a:ext cx="553720" cy="0"/>
          </a:xfrm>
          <a:custGeom>
            <a:avLst/>
            <a:gdLst/>
            <a:ahLst/>
            <a:cxnLst/>
            <a:rect l="l" t="t" r="r" b="b"/>
            <a:pathLst>
              <a:path w="553720" h="120000" extrusionOk="0">
                <a:moveTo>
                  <a:pt x="553656" y="0"/>
                </a:moveTo>
                <a:lnTo>
                  <a:pt x="0" y="0"/>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38"/>
          <p:cNvSpPr/>
          <p:nvPr/>
        </p:nvSpPr>
        <p:spPr>
          <a:xfrm>
            <a:off x="7700166" y="4922332"/>
            <a:ext cx="1337945" cy="0"/>
          </a:xfrm>
          <a:custGeom>
            <a:avLst/>
            <a:gdLst/>
            <a:ahLst/>
            <a:cxnLst/>
            <a:rect l="l" t="t" r="r" b="b"/>
            <a:pathLst>
              <a:path w="1337945" h="120000" extrusionOk="0">
                <a:moveTo>
                  <a:pt x="0" y="0"/>
                </a:moveTo>
                <a:lnTo>
                  <a:pt x="1337665" y="0"/>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8"/>
          <p:cNvSpPr/>
          <p:nvPr/>
        </p:nvSpPr>
        <p:spPr>
          <a:xfrm>
            <a:off x="9031478" y="4922332"/>
            <a:ext cx="0" cy="1842770"/>
          </a:xfrm>
          <a:custGeom>
            <a:avLst/>
            <a:gdLst/>
            <a:ahLst/>
            <a:cxnLst/>
            <a:rect l="l" t="t" r="r" b="b"/>
            <a:pathLst>
              <a:path w="120000" h="1842770" extrusionOk="0">
                <a:moveTo>
                  <a:pt x="0" y="0"/>
                </a:moveTo>
                <a:lnTo>
                  <a:pt x="0" y="1842706"/>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8"/>
          <p:cNvSpPr/>
          <p:nvPr/>
        </p:nvSpPr>
        <p:spPr>
          <a:xfrm>
            <a:off x="11237210" y="4915982"/>
            <a:ext cx="0" cy="1842770"/>
          </a:xfrm>
          <a:custGeom>
            <a:avLst/>
            <a:gdLst/>
            <a:ahLst/>
            <a:cxnLst/>
            <a:rect l="l" t="t" r="r" b="b"/>
            <a:pathLst>
              <a:path w="120000" h="1842770" extrusionOk="0">
                <a:moveTo>
                  <a:pt x="0" y="0"/>
                </a:moveTo>
                <a:lnTo>
                  <a:pt x="0" y="1842706"/>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38"/>
          <p:cNvSpPr/>
          <p:nvPr/>
        </p:nvSpPr>
        <p:spPr>
          <a:xfrm>
            <a:off x="11233147" y="4922332"/>
            <a:ext cx="553720" cy="0"/>
          </a:xfrm>
          <a:custGeom>
            <a:avLst/>
            <a:gdLst/>
            <a:ahLst/>
            <a:cxnLst/>
            <a:rect l="l" t="t" r="r" b="b"/>
            <a:pathLst>
              <a:path w="553720" h="120000" extrusionOk="0">
                <a:moveTo>
                  <a:pt x="553656" y="0"/>
                </a:moveTo>
                <a:lnTo>
                  <a:pt x="0" y="0"/>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8"/>
          <p:cNvSpPr/>
          <p:nvPr/>
        </p:nvSpPr>
        <p:spPr>
          <a:xfrm>
            <a:off x="3255264" y="6035090"/>
            <a:ext cx="2564129" cy="918845"/>
          </a:xfrm>
          <a:custGeom>
            <a:avLst/>
            <a:gdLst/>
            <a:ahLst/>
            <a:cxnLst/>
            <a:rect l="l" t="t" r="r" b="b"/>
            <a:pathLst>
              <a:path w="2564129" h="918845" extrusionOk="0">
                <a:moveTo>
                  <a:pt x="2563622" y="0"/>
                </a:moveTo>
                <a:lnTo>
                  <a:pt x="0" y="0"/>
                </a:lnTo>
                <a:lnTo>
                  <a:pt x="0" y="918387"/>
                </a:lnTo>
                <a:lnTo>
                  <a:pt x="2563622" y="918387"/>
                </a:lnTo>
                <a:lnTo>
                  <a:pt x="2563622"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8"/>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1" name="Google Shape;231;p38"/>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2" name="Google Shape;232;p38"/>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233"/>
        <p:cNvGrpSpPr/>
        <p:nvPr/>
      </p:nvGrpSpPr>
      <p:grpSpPr>
        <a:xfrm>
          <a:off x="0" y="0"/>
          <a:ext cx="0" cy="0"/>
          <a:chOff x="0" y="0"/>
          <a:chExt cx="0" cy="0"/>
        </a:xfrm>
      </p:grpSpPr>
      <p:pic>
        <p:nvPicPr>
          <p:cNvPr id="234" name="Google Shape;234;p39"/>
          <p:cNvPicPr preferRelativeResize="0"/>
          <p:nvPr/>
        </p:nvPicPr>
        <p:blipFill rotWithShape="1">
          <a:blip r:embed="rId2">
            <a:alphaModFix/>
          </a:blip>
          <a:srcRect/>
          <a:stretch/>
        </p:blipFill>
        <p:spPr>
          <a:xfrm>
            <a:off x="0" y="4114800"/>
            <a:ext cx="14630400" cy="4114801"/>
          </a:xfrm>
          <a:prstGeom prst="rect">
            <a:avLst/>
          </a:prstGeom>
          <a:noFill/>
          <a:ln>
            <a:noFill/>
          </a:ln>
        </p:spPr>
      </p:pic>
      <p:sp>
        <p:nvSpPr>
          <p:cNvPr id="235" name="Google Shape;235;p39"/>
          <p:cNvSpPr/>
          <p:nvPr/>
        </p:nvSpPr>
        <p:spPr>
          <a:xfrm>
            <a:off x="0" y="0"/>
            <a:ext cx="14630400" cy="5052060"/>
          </a:xfrm>
          <a:custGeom>
            <a:avLst/>
            <a:gdLst/>
            <a:ahLst/>
            <a:cxnLst/>
            <a:rect l="l" t="t" r="r" b="b"/>
            <a:pathLst>
              <a:path w="14630400" h="5052060" extrusionOk="0">
                <a:moveTo>
                  <a:pt x="14630400" y="0"/>
                </a:moveTo>
                <a:lnTo>
                  <a:pt x="0" y="0"/>
                </a:lnTo>
                <a:lnTo>
                  <a:pt x="0" y="5052060"/>
                </a:lnTo>
                <a:lnTo>
                  <a:pt x="14630400" y="5052060"/>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9"/>
          <p:cNvSpPr/>
          <p:nvPr/>
        </p:nvSpPr>
        <p:spPr>
          <a:xfrm>
            <a:off x="3478560" y="1874332"/>
            <a:ext cx="1342389" cy="0"/>
          </a:xfrm>
          <a:custGeom>
            <a:avLst/>
            <a:gdLst/>
            <a:ahLst/>
            <a:cxnLst/>
            <a:rect l="l" t="t" r="r" b="b"/>
            <a:pathLst>
              <a:path w="1342389" h="120000" extrusionOk="0">
                <a:moveTo>
                  <a:pt x="0" y="0"/>
                </a:moveTo>
                <a:lnTo>
                  <a:pt x="1342237" y="0"/>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39"/>
          <p:cNvSpPr/>
          <p:nvPr/>
        </p:nvSpPr>
        <p:spPr>
          <a:xfrm>
            <a:off x="4814444" y="1874332"/>
            <a:ext cx="0" cy="1842770"/>
          </a:xfrm>
          <a:custGeom>
            <a:avLst/>
            <a:gdLst/>
            <a:ahLst/>
            <a:cxnLst/>
            <a:rect l="l" t="t" r="r" b="b"/>
            <a:pathLst>
              <a:path w="120000" h="1842770" extrusionOk="0">
                <a:moveTo>
                  <a:pt x="0" y="0"/>
                </a:moveTo>
                <a:lnTo>
                  <a:pt x="0" y="1842706"/>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9"/>
          <p:cNvSpPr/>
          <p:nvPr/>
        </p:nvSpPr>
        <p:spPr>
          <a:xfrm>
            <a:off x="7017890" y="1867982"/>
            <a:ext cx="0" cy="1842770"/>
          </a:xfrm>
          <a:custGeom>
            <a:avLst/>
            <a:gdLst/>
            <a:ahLst/>
            <a:cxnLst/>
            <a:rect l="l" t="t" r="r" b="b"/>
            <a:pathLst>
              <a:path w="120000" h="1842770" extrusionOk="0">
                <a:moveTo>
                  <a:pt x="0" y="0"/>
                </a:moveTo>
                <a:lnTo>
                  <a:pt x="0" y="1842706"/>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9"/>
          <p:cNvSpPr/>
          <p:nvPr/>
        </p:nvSpPr>
        <p:spPr>
          <a:xfrm>
            <a:off x="7011543" y="1874332"/>
            <a:ext cx="553720" cy="0"/>
          </a:xfrm>
          <a:custGeom>
            <a:avLst/>
            <a:gdLst/>
            <a:ahLst/>
            <a:cxnLst/>
            <a:rect l="l" t="t" r="r" b="b"/>
            <a:pathLst>
              <a:path w="553720" h="120000" extrusionOk="0">
                <a:moveTo>
                  <a:pt x="553656" y="0"/>
                </a:moveTo>
                <a:lnTo>
                  <a:pt x="0" y="0"/>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39"/>
          <p:cNvSpPr/>
          <p:nvPr/>
        </p:nvSpPr>
        <p:spPr>
          <a:xfrm>
            <a:off x="9079262" y="1874332"/>
            <a:ext cx="1337945" cy="0"/>
          </a:xfrm>
          <a:custGeom>
            <a:avLst/>
            <a:gdLst/>
            <a:ahLst/>
            <a:cxnLst/>
            <a:rect l="l" t="t" r="r" b="b"/>
            <a:pathLst>
              <a:path w="1337945" h="120000" extrusionOk="0">
                <a:moveTo>
                  <a:pt x="0" y="0"/>
                </a:moveTo>
                <a:lnTo>
                  <a:pt x="1337665" y="0"/>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9"/>
          <p:cNvSpPr/>
          <p:nvPr/>
        </p:nvSpPr>
        <p:spPr>
          <a:xfrm>
            <a:off x="10410573" y="1874332"/>
            <a:ext cx="0" cy="1842770"/>
          </a:xfrm>
          <a:custGeom>
            <a:avLst/>
            <a:gdLst/>
            <a:ahLst/>
            <a:cxnLst/>
            <a:rect l="l" t="t" r="r" b="b"/>
            <a:pathLst>
              <a:path w="120000" h="1842770" extrusionOk="0">
                <a:moveTo>
                  <a:pt x="0" y="0"/>
                </a:moveTo>
                <a:lnTo>
                  <a:pt x="0" y="1842706"/>
                </a:lnTo>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9"/>
          <p:cNvSpPr/>
          <p:nvPr/>
        </p:nvSpPr>
        <p:spPr>
          <a:xfrm>
            <a:off x="4634357" y="2987090"/>
            <a:ext cx="2564129" cy="918845"/>
          </a:xfrm>
          <a:custGeom>
            <a:avLst/>
            <a:gdLst/>
            <a:ahLst/>
            <a:cxnLst/>
            <a:rect l="l" t="t" r="r" b="b"/>
            <a:pathLst>
              <a:path w="2564129" h="918845" extrusionOk="0">
                <a:moveTo>
                  <a:pt x="2563621" y="0"/>
                </a:moveTo>
                <a:lnTo>
                  <a:pt x="0" y="0"/>
                </a:lnTo>
                <a:lnTo>
                  <a:pt x="0" y="918387"/>
                </a:lnTo>
                <a:lnTo>
                  <a:pt x="2563621" y="918387"/>
                </a:lnTo>
                <a:lnTo>
                  <a:pt x="2563621"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39"/>
          <p:cNvSpPr txBox="1">
            <a:spLocks noGrp="1"/>
          </p:cNvSpPr>
          <p:nvPr>
            <p:ph type="title"/>
          </p:nvPr>
        </p:nvSpPr>
        <p:spPr>
          <a:xfrm>
            <a:off x="1071868" y="828339"/>
            <a:ext cx="6298500" cy="1269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4" name="Google Shape;244;p39"/>
          <p:cNvSpPr txBox="1">
            <a:spLocks noGrp="1"/>
          </p:cNvSpPr>
          <p:nvPr>
            <p:ph type="body" idx="1"/>
          </p:nvPr>
        </p:nvSpPr>
        <p:spPr>
          <a:xfrm>
            <a:off x="731520" y="1892808"/>
            <a:ext cx="6364200" cy="54315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245" name="Google Shape;245;p39"/>
          <p:cNvSpPr txBox="1">
            <a:spLocks noGrp="1"/>
          </p:cNvSpPr>
          <p:nvPr>
            <p:ph type="body" idx="2"/>
          </p:nvPr>
        </p:nvSpPr>
        <p:spPr>
          <a:xfrm>
            <a:off x="7534656" y="1892808"/>
            <a:ext cx="6364200" cy="54315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246" name="Google Shape;246;p39"/>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7" name="Google Shape;247;p39"/>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8" name="Google Shape;248;p39"/>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102653" y="650539"/>
            <a:ext cx="12425093" cy="1270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31520" y="1892808"/>
            <a:ext cx="6364224" cy="54315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 name="Google Shape;26;p4"/>
          <p:cNvSpPr txBox="1">
            <a:spLocks noGrp="1"/>
          </p:cNvSpPr>
          <p:nvPr>
            <p:ph type="body" idx="2"/>
          </p:nvPr>
        </p:nvSpPr>
        <p:spPr>
          <a:xfrm>
            <a:off x="7534656" y="1892808"/>
            <a:ext cx="6364224" cy="54315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974336" y="7653528"/>
            <a:ext cx="4681728" cy="41148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dt" idx="10"/>
          </p:nvPr>
        </p:nvSpPr>
        <p:spPr>
          <a:xfrm>
            <a:off x="731520" y="7653528"/>
            <a:ext cx="3364992" cy="41148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10533888" y="7653528"/>
            <a:ext cx="3364992" cy="41148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9"/>
        <p:cNvGrpSpPr/>
        <p:nvPr/>
      </p:nvGrpSpPr>
      <p:grpSpPr>
        <a:xfrm>
          <a:off x="0" y="0"/>
          <a:ext cx="0" cy="0"/>
          <a:chOff x="0" y="0"/>
          <a:chExt cx="0" cy="0"/>
        </a:xfrm>
      </p:grpSpPr>
      <p:sp>
        <p:nvSpPr>
          <p:cNvPr id="250" name="Google Shape;250;p40"/>
          <p:cNvSpPr txBox="1">
            <a:spLocks noGrp="1"/>
          </p:cNvSpPr>
          <p:nvPr>
            <p:ph type="ctrTitle"/>
          </p:nvPr>
        </p:nvSpPr>
        <p:spPr>
          <a:xfrm>
            <a:off x="1097280" y="2551176"/>
            <a:ext cx="12435900" cy="17283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p40"/>
          <p:cNvSpPr txBox="1">
            <a:spLocks noGrp="1"/>
          </p:cNvSpPr>
          <p:nvPr>
            <p:ph type="subTitle" idx="1"/>
          </p:nvPr>
        </p:nvSpPr>
        <p:spPr>
          <a:xfrm>
            <a:off x="2194560" y="4608576"/>
            <a:ext cx="10241400" cy="2057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2500" b="1" i="0">
                <a:solidFill>
                  <a:srgbClr val="00A3E4"/>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p40"/>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3" name="Google Shape;253;p40"/>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4" name="Google Shape;254;p40"/>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1005840" y="438150"/>
            <a:ext cx="12618600" cy="1590900"/>
          </a:xfrm>
          <a:prstGeom prst="rect">
            <a:avLst/>
          </a:prstGeom>
          <a:noFill/>
          <a:ln>
            <a:noFill/>
          </a:ln>
        </p:spPr>
        <p:txBody>
          <a:bodyPr spcFirstLastPara="1" wrap="square" lIns="109700" tIns="54850" rIns="109700" bIns="54850" anchor="ctr" anchorCtr="0">
            <a:normAutofit/>
          </a:bodyPr>
          <a:lstStyle>
            <a:lvl1pPr lvl="0" algn="l" rtl="0">
              <a:lnSpc>
                <a:spcPct val="90000"/>
              </a:lnSpc>
              <a:spcBef>
                <a:spcPts val="0"/>
              </a:spcBef>
              <a:spcAft>
                <a:spcPts val="0"/>
              </a:spcAft>
              <a:buClr>
                <a:schemeClr val="dk1"/>
              </a:buClr>
              <a:buSzPts val="22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257" name="Google Shape;257;p41"/>
          <p:cNvSpPr txBox="1">
            <a:spLocks noGrp="1"/>
          </p:cNvSpPr>
          <p:nvPr>
            <p:ph type="body" idx="1"/>
          </p:nvPr>
        </p:nvSpPr>
        <p:spPr>
          <a:xfrm>
            <a:off x="1005840" y="2190750"/>
            <a:ext cx="12618600" cy="5221500"/>
          </a:xfrm>
          <a:prstGeom prst="rect">
            <a:avLst/>
          </a:prstGeom>
          <a:noFill/>
          <a:ln>
            <a:noFill/>
          </a:ln>
        </p:spPr>
        <p:txBody>
          <a:bodyPr spcFirstLastPara="1" wrap="square" lIns="109700" tIns="54850" rIns="109700" bIns="54850" anchor="t" anchorCtr="0">
            <a:normAutofit/>
          </a:bodyPr>
          <a:lstStyle>
            <a:lvl1pPr marL="457200" lvl="0" indent="-368300" algn="l" rtl="0">
              <a:lnSpc>
                <a:spcPct val="90000"/>
              </a:lnSpc>
              <a:spcBef>
                <a:spcPts val="1200"/>
              </a:spcBef>
              <a:spcAft>
                <a:spcPts val="0"/>
              </a:spcAft>
              <a:buClr>
                <a:schemeClr val="dk1"/>
              </a:buClr>
              <a:buSzPts val="2200"/>
              <a:buChar char="•"/>
              <a:defRPr/>
            </a:lvl1pPr>
            <a:lvl2pPr marL="914400" lvl="1" indent="-368300" algn="l" rtl="0">
              <a:lnSpc>
                <a:spcPct val="90000"/>
              </a:lnSpc>
              <a:spcBef>
                <a:spcPts val="600"/>
              </a:spcBef>
              <a:spcAft>
                <a:spcPts val="0"/>
              </a:spcAft>
              <a:buClr>
                <a:schemeClr val="dk1"/>
              </a:buClr>
              <a:buSzPts val="2200"/>
              <a:buChar char="•"/>
              <a:defRPr/>
            </a:lvl2pPr>
            <a:lvl3pPr marL="1371600" lvl="2" indent="-368300" algn="l" rtl="0">
              <a:lnSpc>
                <a:spcPct val="90000"/>
              </a:lnSpc>
              <a:spcBef>
                <a:spcPts val="600"/>
              </a:spcBef>
              <a:spcAft>
                <a:spcPts val="0"/>
              </a:spcAft>
              <a:buClr>
                <a:schemeClr val="dk1"/>
              </a:buClr>
              <a:buSzPts val="2200"/>
              <a:buChar char="•"/>
              <a:defRPr/>
            </a:lvl3pPr>
            <a:lvl4pPr marL="1828800" lvl="3" indent="-368300" algn="l" rtl="0">
              <a:lnSpc>
                <a:spcPct val="90000"/>
              </a:lnSpc>
              <a:spcBef>
                <a:spcPts val="600"/>
              </a:spcBef>
              <a:spcAft>
                <a:spcPts val="0"/>
              </a:spcAft>
              <a:buClr>
                <a:schemeClr val="dk1"/>
              </a:buClr>
              <a:buSzPts val="2200"/>
              <a:buChar char="•"/>
              <a:defRPr/>
            </a:lvl4pPr>
            <a:lvl5pPr marL="2286000" lvl="4" indent="-368300" algn="l" rtl="0">
              <a:lnSpc>
                <a:spcPct val="90000"/>
              </a:lnSpc>
              <a:spcBef>
                <a:spcPts val="600"/>
              </a:spcBef>
              <a:spcAft>
                <a:spcPts val="0"/>
              </a:spcAft>
              <a:buClr>
                <a:schemeClr val="dk1"/>
              </a:buClr>
              <a:buSzPts val="2200"/>
              <a:buChar char="•"/>
              <a:defRPr/>
            </a:lvl5pPr>
            <a:lvl6pPr marL="2743200" lvl="5" indent="-368300" algn="l" rtl="0">
              <a:lnSpc>
                <a:spcPct val="90000"/>
              </a:lnSpc>
              <a:spcBef>
                <a:spcPts val="600"/>
              </a:spcBef>
              <a:spcAft>
                <a:spcPts val="0"/>
              </a:spcAft>
              <a:buClr>
                <a:schemeClr val="dk1"/>
              </a:buClr>
              <a:buSzPts val="2200"/>
              <a:buChar char="•"/>
              <a:defRPr/>
            </a:lvl6pPr>
            <a:lvl7pPr marL="3200400" lvl="6" indent="-368300" algn="l" rtl="0">
              <a:lnSpc>
                <a:spcPct val="90000"/>
              </a:lnSpc>
              <a:spcBef>
                <a:spcPts val="600"/>
              </a:spcBef>
              <a:spcAft>
                <a:spcPts val="0"/>
              </a:spcAft>
              <a:buClr>
                <a:schemeClr val="dk1"/>
              </a:buClr>
              <a:buSzPts val="2200"/>
              <a:buChar char="•"/>
              <a:defRPr/>
            </a:lvl7pPr>
            <a:lvl8pPr marL="3657600" lvl="7" indent="-368300" algn="l" rtl="0">
              <a:lnSpc>
                <a:spcPct val="90000"/>
              </a:lnSpc>
              <a:spcBef>
                <a:spcPts val="600"/>
              </a:spcBef>
              <a:spcAft>
                <a:spcPts val="0"/>
              </a:spcAft>
              <a:buClr>
                <a:schemeClr val="dk1"/>
              </a:buClr>
              <a:buSzPts val="2200"/>
              <a:buChar char="•"/>
              <a:defRPr/>
            </a:lvl8pPr>
            <a:lvl9pPr marL="4114800" lvl="8" indent="-368300" algn="l" rtl="0">
              <a:lnSpc>
                <a:spcPct val="90000"/>
              </a:lnSpc>
              <a:spcBef>
                <a:spcPts val="600"/>
              </a:spcBef>
              <a:spcAft>
                <a:spcPts val="0"/>
              </a:spcAft>
              <a:buClr>
                <a:schemeClr val="dk1"/>
              </a:buClr>
              <a:buSzPts val="2200"/>
              <a:buChar char="•"/>
              <a:defRPr/>
            </a:lvl9pPr>
          </a:lstStyle>
          <a:p>
            <a:endParaRPr/>
          </a:p>
        </p:txBody>
      </p:sp>
      <p:sp>
        <p:nvSpPr>
          <p:cNvPr id="258" name="Google Shape;258;p41"/>
          <p:cNvSpPr txBox="1">
            <a:spLocks noGrp="1"/>
          </p:cNvSpPr>
          <p:nvPr>
            <p:ph type="dt" idx="10"/>
          </p:nvPr>
        </p:nvSpPr>
        <p:spPr>
          <a:xfrm>
            <a:off x="1005840" y="7627620"/>
            <a:ext cx="3291900" cy="438000"/>
          </a:xfrm>
          <a:prstGeom prst="rect">
            <a:avLst/>
          </a:prstGeom>
          <a:noFill/>
          <a:ln>
            <a:noFill/>
          </a:ln>
        </p:spPr>
        <p:txBody>
          <a:bodyPr spcFirstLastPara="1" wrap="square" lIns="109700" tIns="54850" rIns="109700" bIns="54850" anchor="ctr" anchorCtr="0">
            <a:noAutofit/>
          </a:bodyPr>
          <a:lstStyle>
            <a:lvl1pPr lvl="0" algn="l"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259" name="Google Shape;259;p41"/>
          <p:cNvSpPr txBox="1">
            <a:spLocks noGrp="1"/>
          </p:cNvSpPr>
          <p:nvPr>
            <p:ph type="ftr" idx="11"/>
          </p:nvPr>
        </p:nvSpPr>
        <p:spPr>
          <a:xfrm>
            <a:off x="4846320" y="7627620"/>
            <a:ext cx="4937700" cy="438000"/>
          </a:xfrm>
          <a:prstGeom prst="rect">
            <a:avLst/>
          </a:prstGeom>
          <a:noFill/>
          <a:ln>
            <a:noFill/>
          </a:ln>
        </p:spPr>
        <p:txBody>
          <a:bodyPr spcFirstLastPara="1" wrap="square" lIns="109700" tIns="54850" rIns="109700" bIns="54850" anchor="ctr" anchorCtr="0">
            <a:noAutofit/>
          </a:bodyPr>
          <a:lstStyle>
            <a:lvl1pPr lvl="0" algn="ctr"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260" name="Google Shape;260;p41"/>
          <p:cNvSpPr txBox="1">
            <a:spLocks noGrp="1"/>
          </p:cNvSpPr>
          <p:nvPr>
            <p:ph type="sldNum" idx="12"/>
          </p:nvPr>
        </p:nvSpPr>
        <p:spPr>
          <a:xfrm>
            <a:off x="10332720" y="7627620"/>
            <a:ext cx="3291900" cy="438000"/>
          </a:xfrm>
          <a:prstGeom prst="rect">
            <a:avLst/>
          </a:prstGeom>
          <a:noFill/>
          <a:ln>
            <a:noFill/>
          </a:ln>
        </p:spPr>
        <p:txBody>
          <a:bodyPr spcFirstLastPara="1" wrap="square" lIns="109700" tIns="54850" rIns="109700"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type="obj">
  <p:cSld name="Title Only">
    <p:bg>
      <p:bgPr>
        <a:solidFill>
          <a:schemeClr val="lt1"/>
        </a:solidFill>
        <a:effectLst/>
      </p:bgPr>
    </p:bg>
    <p:spTree>
      <p:nvGrpSpPr>
        <p:cNvPr id="1" name="Shape 268"/>
        <p:cNvGrpSpPr/>
        <p:nvPr/>
      </p:nvGrpSpPr>
      <p:grpSpPr>
        <a:xfrm>
          <a:off x="0" y="0"/>
          <a:ext cx="0" cy="0"/>
          <a:chOff x="0" y="0"/>
          <a:chExt cx="0" cy="0"/>
        </a:xfrm>
      </p:grpSpPr>
      <p:sp>
        <p:nvSpPr>
          <p:cNvPr id="269" name="Google Shape;269;p43"/>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70" name="Google Shape;270;p43"/>
          <p:cNvPicPr preferRelativeResize="0"/>
          <p:nvPr/>
        </p:nvPicPr>
        <p:blipFill rotWithShape="1">
          <a:blip r:embed="rId2">
            <a:alphaModFix/>
          </a:blip>
          <a:srcRect/>
          <a:stretch/>
        </p:blipFill>
        <p:spPr>
          <a:xfrm>
            <a:off x="731520" y="7642090"/>
            <a:ext cx="930961" cy="422918"/>
          </a:xfrm>
          <a:prstGeom prst="rect">
            <a:avLst/>
          </a:prstGeom>
          <a:noFill/>
          <a:ln>
            <a:noFill/>
          </a:ln>
        </p:spPr>
      </p:pic>
    </p:spTree>
    <p:extLst>
      <p:ext uri="{BB962C8B-B14F-4D97-AF65-F5344CB8AC3E}">
        <p14:creationId xmlns:p14="http://schemas.microsoft.com/office/powerpoint/2010/main" val="3835028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268"/>
        <p:cNvGrpSpPr/>
        <p:nvPr/>
      </p:nvGrpSpPr>
      <p:grpSpPr>
        <a:xfrm>
          <a:off x="0" y="0"/>
          <a:ext cx="0" cy="0"/>
          <a:chOff x="0" y="0"/>
          <a:chExt cx="0" cy="0"/>
        </a:xfrm>
      </p:grpSpPr>
      <p:sp>
        <p:nvSpPr>
          <p:cNvPr id="269" name="Google Shape;269;p43"/>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70" name="Google Shape;270;p43"/>
          <p:cNvPicPr preferRelativeResize="0"/>
          <p:nvPr/>
        </p:nvPicPr>
        <p:blipFill rotWithShape="1">
          <a:blip r:embed="rId2">
            <a:alphaModFix/>
          </a:blip>
          <a:srcRect/>
          <a:stretch/>
        </p:blipFill>
        <p:spPr>
          <a:xfrm>
            <a:off x="731520" y="7642090"/>
            <a:ext cx="930961" cy="42291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3" name="Google Shape;273;p44"/>
          <p:cNvSpPr txBox="1">
            <a:spLocks noGrp="1"/>
          </p:cNvSpPr>
          <p:nvPr>
            <p:ph type="body" idx="1"/>
          </p:nvPr>
        </p:nvSpPr>
        <p:spPr>
          <a:xfrm>
            <a:off x="1062939" y="2396789"/>
            <a:ext cx="8680500" cy="46830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sz="2500" b="1" i="0">
                <a:solidFill>
                  <a:srgbClr val="00A3E4"/>
                </a:solidFill>
                <a:latin typeface="Roboto"/>
                <a:ea typeface="Roboto"/>
                <a:cs typeface="Roboto"/>
                <a:sym typeface="Roboto"/>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274" name="Google Shape;274;p44"/>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75" name="Google Shape;275;p44" descr="Prensa y medios de comunicación"/>
          <p:cNvPicPr preferRelativeResize="0"/>
          <p:nvPr/>
        </p:nvPicPr>
        <p:blipFill rotWithShape="1">
          <a:blip r:embed="rId2">
            <a:alphaModFix/>
          </a:blip>
          <a:srcRect/>
          <a:stretch/>
        </p:blipFill>
        <p:spPr>
          <a:xfrm>
            <a:off x="730596" y="7643518"/>
            <a:ext cx="948978" cy="420738"/>
          </a:xfrm>
          <a:prstGeom prst="rect">
            <a:avLst/>
          </a:prstGeom>
          <a:noFill/>
          <a:ln>
            <a:noFill/>
          </a:ln>
        </p:spPr>
      </p:pic>
      <p:sp>
        <p:nvSpPr>
          <p:cNvPr id="276" name="Google Shape;276;p44"/>
          <p:cNvSpPr txBox="1"/>
          <p:nvPr/>
        </p:nvSpPr>
        <p:spPr>
          <a:xfrm>
            <a:off x="1982892" y="7745827"/>
            <a:ext cx="7098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Roboto"/>
                <a:ea typeface="Roboto"/>
                <a:cs typeface="Roboto"/>
                <a:sym typeface="Roboto"/>
              </a:rPr>
              <a:t>‹#›</a:t>
            </a:fld>
            <a:endParaRPr sz="1400" b="0" i="0" u="none" strike="noStrike" cap="none">
              <a:solidFill>
                <a:schemeClr val="lt1"/>
              </a:solidFill>
              <a:latin typeface="Roboto"/>
              <a:ea typeface="Roboto"/>
              <a:cs typeface="Roboto"/>
              <a:sym typeface="Roboto"/>
            </a:endParaRPr>
          </a:p>
        </p:txBody>
      </p:sp>
      <p:cxnSp>
        <p:nvCxnSpPr>
          <p:cNvPr id="277" name="Google Shape;277;p44"/>
          <p:cNvCxnSpPr/>
          <p:nvPr/>
        </p:nvCxnSpPr>
        <p:spPr>
          <a:xfrm>
            <a:off x="1820862" y="7642090"/>
            <a:ext cx="0" cy="587400"/>
          </a:xfrm>
          <a:prstGeom prst="straightConnector1">
            <a:avLst/>
          </a:prstGeom>
          <a:noFill/>
          <a:ln w="19050" cap="flat" cmpd="sng">
            <a:solidFill>
              <a:srgbClr val="00A3E4"/>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6"/>
        <p:cNvGrpSpPr/>
        <p:nvPr/>
      </p:nvGrpSpPr>
      <p:grpSpPr>
        <a:xfrm>
          <a:off x="0" y="0"/>
          <a:ext cx="0" cy="0"/>
          <a:chOff x="0" y="0"/>
          <a:chExt cx="0" cy="0"/>
        </a:xfrm>
      </p:grpSpPr>
      <p:sp>
        <p:nvSpPr>
          <p:cNvPr id="287" name="Google Shape;287;p46"/>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8" name="Google Shape;288;p46"/>
          <p:cNvSpPr txBox="1">
            <a:spLocks noGrp="1"/>
          </p:cNvSpPr>
          <p:nvPr>
            <p:ph type="body" idx="1"/>
          </p:nvPr>
        </p:nvSpPr>
        <p:spPr>
          <a:xfrm>
            <a:off x="731520" y="1892808"/>
            <a:ext cx="6364200" cy="54315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289" name="Google Shape;289;p46"/>
          <p:cNvSpPr txBox="1">
            <a:spLocks noGrp="1"/>
          </p:cNvSpPr>
          <p:nvPr>
            <p:ph type="body" idx="2"/>
          </p:nvPr>
        </p:nvSpPr>
        <p:spPr>
          <a:xfrm>
            <a:off x="7534656" y="1892808"/>
            <a:ext cx="6364200" cy="54315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290" name="Google Shape;290;p46"/>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1" name="Google Shape;291;p46"/>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2" name="Google Shape;292;p46"/>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93"/>
        <p:cNvGrpSpPr/>
        <p:nvPr/>
      </p:nvGrpSpPr>
      <p:grpSpPr>
        <a:xfrm>
          <a:off x="0" y="0"/>
          <a:ext cx="0" cy="0"/>
          <a:chOff x="0" y="0"/>
          <a:chExt cx="0" cy="0"/>
        </a:xfrm>
      </p:grpSpPr>
      <p:sp>
        <p:nvSpPr>
          <p:cNvPr id="294" name="Google Shape;294;p47"/>
          <p:cNvSpPr/>
          <p:nvPr/>
        </p:nvSpPr>
        <p:spPr>
          <a:xfrm>
            <a:off x="0" y="0"/>
            <a:ext cx="14630400" cy="8229600"/>
          </a:xfrm>
          <a:custGeom>
            <a:avLst/>
            <a:gdLst/>
            <a:ahLst/>
            <a:cxnLst/>
            <a:rect l="l" t="t" r="r" b="b"/>
            <a:pathLst>
              <a:path w="14630400" h="8229600" extrusionOk="0">
                <a:moveTo>
                  <a:pt x="14630400" y="0"/>
                </a:moveTo>
                <a:lnTo>
                  <a:pt x="0" y="0"/>
                </a:lnTo>
                <a:lnTo>
                  <a:pt x="0" y="8229600"/>
                </a:lnTo>
                <a:lnTo>
                  <a:pt x="14630400" y="8229600"/>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5" name="Google Shape;295;p47"/>
          <p:cNvSpPr/>
          <p:nvPr/>
        </p:nvSpPr>
        <p:spPr>
          <a:xfrm>
            <a:off x="1688845" y="1444294"/>
            <a:ext cx="11887200" cy="5636259"/>
          </a:xfrm>
          <a:custGeom>
            <a:avLst/>
            <a:gdLst/>
            <a:ahLst/>
            <a:cxnLst/>
            <a:rect l="l" t="t" r="r" b="b"/>
            <a:pathLst>
              <a:path w="11887200" h="5636259" extrusionOk="0">
                <a:moveTo>
                  <a:pt x="0" y="5635955"/>
                </a:moveTo>
                <a:lnTo>
                  <a:pt x="11887200" y="5635955"/>
                </a:lnTo>
                <a:lnTo>
                  <a:pt x="11887200" y="0"/>
                </a:lnTo>
                <a:lnTo>
                  <a:pt x="0" y="0"/>
                </a:lnTo>
                <a:lnTo>
                  <a:pt x="0" y="5635955"/>
                </a:lnTo>
                <a:close/>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6" name="Google Shape;296;p47"/>
          <p:cNvSpPr/>
          <p:nvPr/>
        </p:nvSpPr>
        <p:spPr>
          <a:xfrm>
            <a:off x="1316736" y="968019"/>
            <a:ext cx="5926455" cy="1080770"/>
          </a:xfrm>
          <a:custGeom>
            <a:avLst/>
            <a:gdLst/>
            <a:ahLst/>
            <a:cxnLst/>
            <a:rect l="l" t="t" r="r" b="b"/>
            <a:pathLst>
              <a:path w="5926455" h="1080770" extrusionOk="0">
                <a:moveTo>
                  <a:pt x="5925858" y="0"/>
                </a:moveTo>
                <a:lnTo>
                  <a:pt x="0" y="0"/>
                </a:lnTo>
                <a:lnTo>
                  <a:pt x="0" y="1080223"/>
                </a:lnTo>
                <a:lnTo>
                  <a:pt x="5925858" y="1080223"/>
                </a:lnTo>
                <a:lnTo>
                  <a:pt x="5925858"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7" name="Google Shape;297;p47"/>
          <p:cNvSpPr/>
          <p:nvPr/>
        </p:nvSpPr>
        <p:spPr>
          <a:xfrm>
            <a:off x="703056" y="879144"/>
            <a:ext cx="737235" cy="984250"/>
          </a:xfrm>
          <a:custGeom>
            <a:avLst/>
            <a:gdLst/>
            <a:ahLst/>
            <a:cxnLst/>
            <a:rect l="l" t="t" r="r" b="b"/>
            <a:pathLst>
              <a:path w="737235" h="984250" extrusionOk="0">
                <a:moveTo>
                  <a:pt x="736841" y="0"/>
                </a:moveTo>
                <a:lnTo>
                  <a:pt x="509562" y="0"/>
                </a:lnTo>
                <a:lnTo>
                  <a:pt x="0" y="984199"/>
                </a:lnTo>
                <a:lnTo>
                  <a:pt x="222618" y="984199"/>
                </a:lnTo>
                <a:lnTo>
                  <a:pt x="736841"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8" name="Google Shape;298;p47"/>
          <p:cNvSpPr txBox="1">
            <a:spLocks noGrp="1"/>
          </p:cNvSpPr>
          <p:nvPr>
            <p:ph type="ctrTitle"/>
          </p:nvPr>
        </p:nvSpPr>
        <p:spPr>
          <a:xfrm>
            <a:off x="1483653" y="1107739"/>
            <a:ext cx="5327700" cy="6351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9" name="Google Shape;299;p47"/>
          <p:cNvSpPr txBox="1">
            <a:spLocks noGrp="1"/>
          </p:cNvSpPr>
          <p:nvPr>
            <p:ph type="subTitle" idx="1"/>
          </p:nvPr>
        </p:nvSpPr>
        <p:spPr>
          <a:xfrm>
            <a:off x="2194560" y="4608576"/>
            <a:ext cx="10241400" cy="2057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2500" b="1" i="0">
                <a:solidFill>
                  <a:srgbClr val="00A3E4"/>
                </a:solidFill>
                <a:latin typeface="Roboto"/>
                <a:ea typeface="Roboto"/>
                <a:cs typeface="Roboto"/>
                <a:sym typeface="Robo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p47"/>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1" name="Google Shape;301;p47"/>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2" name="Google Shape;302;p47"/>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a:off x="1005840" y="438150"/>
            <a:ext cx="12618600" cy="1590900"/>
          </a:xfrm>
          <a:prstGeom prst="rect">
            <a:avLst/>
          </a:prstGeom>
          <a:noFill/>
          <a:ln>
            <a:noFill/>
          </a:ln>
        </p:spPr>
        <p:txBody>
          <a:bodyPr spcFirstLastPara="1" wrap="square" lIns="109700" tIns="54850" rIns="109700" bIns="54850" anchor="ctr" anchorCtr="0">
            <a:normAutofit/>
          </a:bodyPr>
          <a:lstStyle>
            <a:lvl1pPr lvl="0" algn="l" rtl="0">
              <a:lnSpc>
                <a:spcPct val="90000"/>
              </a:lnSpc>
              <a:spcBef>
                <a:spcPts val="0"/>
              </a:spcBef>
              <a:spcAft>
                <a:spcPts val="0"/>
              </a:spcAft>
              <a:buClr>
                <a:schemeClr val="dk1"/>
              </a:buClr>
              <a:buSzPts val="22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305" name="Google Shape;305;p48"/>
          <p:cNvSpPr txBox="1">
            <a:spLocks noGrp="1"/>
          </p:cNvSpPr>
          <p:nvPr>
            <p:ph type="body" idx="1"/>
          </p:nvPr>
        </p:nvSpPr>
        <p:spPr>
          <a:xfrm>
            <a:off x="1005840" y="2190750"/>
            <a:ext cx="12618600" cy="5221500"/>
          </a:xfrm>
          <a:prstGeom prst="rect">
            <a:avLst/>
          </a:prstGeom>
          <a:noFill/>
          <a:ln>
            <a:noFill/>
          </a:ln>
        </p:spPr>
        <p:txBody>
          <a:bodyPr spcFirstLastPara="1" wrap="square" lIns="109700" tIns="54850" rIns="109700" bIns="54850" anchor="t" anchorCtr="0">
            <a:normAutofit/>
          </a:bodyPr>
          <a:lstStyle>
            <a:lvl1pPr marL="457200" lvl="0" indent="-368300" algn="l" rtl="0">
              <a:lnSpc>
                <a:spcPct val="90000"/>
              </a:lnSpc>
              <a:spcBef>
                <a:spcPts val="1200"/>
              </a:spcBef>
              <a:spcAft>
                <a:spcPts val="0"/>
              </a:spcAft>
              <a:buClr>
                <a:schemeClr val="dk1"/>
              </a:buClr>
              <a:buSzPts val="2200"/>
              <a:buChar char="•"/>
              <a:defRPr/>
            </a:lvl1pPr>
            <a:lvl2pPr marL="914400" lvl="1" indent="-368300" algn="l" rtl="0">
              <a:lnSpc>
                <a:spcPct val="90000"/>
              </a:lnSpc>
              <a:spcBef>
                <a:spcPts val="600"/>
              </a:spcBef>
              <a:spcAft>
                <a:spcPts val="0"/>
              </a:spcAft>
              <a:buClr>
                <a:schemeClr val="dk1"/>
              </a:buClr>
              <a:buSzPts val="2200"/>
              <a:buChar char="•"/>
              <a:defRPr/>
            </a:lvl2pPr>
            <a:lvl3pPr marL="1371600" lvl="2" indent="-368300" algn="l" rtl="0">
              <a:lnSpc>
                <a:spcPct val="90000"/>
              </a:lnSpc>
              <a:spcBef>
                <a:spcPts val="600"/>
              </a:spcBef>
              <a:spcAft>
                <a:spcPts val="0"/>
              </a:spcAft>
              <a:buClr>
                <a:schemeClr val="dk1"/>
              </a:buClr>
              <a:buSzPts val="2200"/>
              <a:buChar char="•"/>
              <a:defRPr/>
            </a:lvl3pPr>
            <a:lvl4pPr marL="1828800" lvl="3" indent="-368300" algn="l" rtl="0">
              <a:lnSpc>
                <a:spcPct val="90000"/>
              </a:lnSpc>
              <a:spcBef>
                <a:spcPts val="600"/>
              </a:spcBef>
              <a:spcAft>
                <a:spcPts val="0"/>
              </a:spcAft>
              <a:buClr>
                <a:schemeClr val="dk1"/>
              </a:buClr>
              <a:buSzPts val="2200"/>
              <a:buChar char="•"/>
              <a:defRPr/>
            </a:lvl4pPr>
            <a:lvl5pPr marL="2286000" lvl="4" indent="-368300" algn="l" rtl="0">
              <a:lnSpc>
                <a:spcPct val="90000"/>
              </a:lnSpc>
              <a:spcBef>
                <a:spcPts val="600"/>
              </a:spcBef>
              <a:spcAft>
                <a:spcPts val="0"/>
              </a:spcAft>
              <a:buClr>
                <a:schemeClr val="dk1"/>
              </a:buClr>
              <a:buSzPts val="2200"/>
              <a:buChar char="•"/>
              <a:defRPr/>
            </a:lvl5pPr>
            <a:lvl6pPr marL="2743200" lvl="5" indent="-368300" algn="l" rtl="0">
              <a:lnSpc>
                <a:spcPct val="90000"/>
              </a:lnSpc>
              <a:spcBef>
                <a:spcPts val="600"/>
              </a:spcBef>
              <a:spcAft>
                <a:spcPts val="0"/>
              </a:spcAft>
              <a:buClr>
                <a:schemeClr val="dk1"/>
              </a:buClr>
              <a:buSzPts val="2200"/>
              <a:buChar char="•"/>
              <a:defRPr/>
            </a:lvl6pPr>
            <a:lvl7pPr marL="3200400" lvl="6" indent="-368300" algn="l" rtl="0">
              <a:lnSpc>
                <a:spcPct val="90000"/>
              </a:lnSpc>
              <a:spcBef>
                <a:spcPts val="600"/>
              </a:spcBef>
              <a:spcAft>
                <a:spcPts val="0"/>
              </a:spcAft>
              <a:buClr>
                <a:schemeClr val="dk1"/>
              </a:buClr>
              <a:buSzPts val="2200"/>
              <a:buChar char="•"/>
              <a:defRPr/>
            </a:lvl7pPr>
            <a:lvl8pPr marL="3657600" lvl="7" indent="-368300" algn="l" rtl="0">
              <a:lnSpc>
                <a:spcPct val="90000"/>
              </a:lnSpc>
              <a:spcBef>
                <a:spcPts val="600"/>
              </a:spcBef>
              <a:spcAft>
                <a:spcPts val="0"/>
              </a:spcAft>
              <a:buClr>
                <a:schemeClr val="dk1"/>
              </a:buClr>
              <a:buSzPts val="2200"/>
              <a:buChar char="•"/>
              <a:defRPr/>
            </a:lvl8pPr>
            <a:lvl9pPr marL="4114800" lvl="8" indent="-368300" algn="l" rtl="0">
              <a:lnSpc>
                <a:spcPct val="90000"/>
              </a:lnSpc>
              <a:spcBef>
                <a:spcPts val="600"/>
              </a:spcBef>
              <a:spcAft>
                <a:spcPts val="0"/>
              </a:spcAft>
              <a:buClr>
                <a:schemeClr val="dk1"/>
              </a:buClr>
              <a:buSzPts val="2200"/>
              <a:buChar char="•"/>
              <a:defRPr/>
            </a:lvl9pPr>
          </a:lstStyle>
          <a:p>
            <a:endParaRPr/>
          </a:p>
        </p:txBody>
      </p:sp>
      <p:sp>
        <p:nvSpPr>
          <p:cNvPr id="306" name="Google Shape;306;p48"/>
          <p:cNvSpPr txBox="1">
            <a:spLocks noGrp="1"/>
          </p:cNvSpPr>
          <p:nvPr>
            <p:ph type="dt" idx="10"/>
          </p:nvPr>
        </p:nvSpPr>
        <p:spPr>
          <a:xfrm>
            <a:off x="1005840" y="7627620"/>
            <a:ext cx="3291900" cy="438000"/>
          </a:xfrm>
          <a:prstGeom prst="rect">
            <a:avLst/>
          </a:prstGeom>
          <a:noFill/>
          <a:ln>
            <a:noFill/>
          </a:ln>
        </p:spPr>
        <p:txBody>
          <a:bodyPr spcFirstLastPara="1" wrap="square" lIns="109700" tIns="54850" rIns="109700" bIns="54850" anchor="ctr" anchorCtr="0">
            <a:noAutofit/>
          </a:bodyPr>
          <a:lstStyle>
            <a:lvl1pPr lvl="0" algn="l"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307" name="Google Shape;307;p48"/>
          <p:cNvSpPr txBox="1">
            <a:spLocks noGrp="1"/>
          </p:cNvSpPr>
          <p:nvPr>
            <p:ph type="ftr" idx="11"/>
          </p:nvPr>
        </p:nvSpPr>
        <p:spPr>
          <a:xfrm>
            <a:off x="4846320" y="7627620"/>
            <a:ext cx="4937700" cy="438000"/>
          </a:xfrm>
          <a:prstGeom prst="rect">
            <a:avLst/>
          </a:prstGeom>
          <a:noFill/>
          <a:ln>
            <a:noFill/>
          </a:ln>
        </p:spPr>
        <p:txBody>
          <a:bodyPr spcFirstLastPara="1" wrap="square" lIns="109700" tIns="54850" rIns="109700" bIns="54850" anchor="ctr" anchorCtr="0">
            <a:noAutofit/>
          </a:bodyPr>
          <a:lstStyle>
            <a:lvl1pPr lvl="0" algn="ctr"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308" name="Google Shape;308;p48"/>
          <p:cNvSpPr txBox="1">
            <a:spLocks noGrp="1"/>
          </p:cNvSpPr>
          <p:nvPr>
            <p:ph type="sldNum" idx="12"/>
          </p:nvPr>
        </p:nvSpPr>
        <p:spPr>
          <a:xfrm>
            <a:off x="10332720" y="7627620"/>
            <a:ext cx="3291900" cy="438000"/>
          </a:xfrm>
          <a:prstGeom prst="rect">
            <a:avLst/>
          </a:prstGeom>
          <a:noFill/>
          <a:ln>
            <a:noFill/>
          </a:ln>
        </p:spPr>
        <p:txBody>
          <a:bodyPr spcFirstLastPara="1" wrap="square" lIns="109700" tIns="54850" rIns="109700"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 - 01">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3D79CCF-9FE4-1347-915E-A0B0A436E8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953" y="10345"/>
            <a:ext cx="14661378" cy="8247026"/>
          </a:xfrm>
          <a:prstGeom prst="rect">
            <a:avLst/>
          </a:prstGeom>
        </p:spPr>
      </p:pic>
      <p:sp>
        <p:nvSpPr>
          <p:cNvPr id="17" name="TextBox 16"/>
          <p:cNvSpPr txBox="1"/>
          <p:nvPr userDrawn="1"/>
        </p:nvSpPr>
        <p:spPr>
          <a:xfrm>
            <a:off x="-61953" y="-260175"/>
            <a:ext cx="184731" cy="437043"/>
          </a:xfrm>
          <a:prstGeom prst="rect">
            <a:avLst/>
          </a:prstGeom>
          <a:noFill/>
        </p:spPr>
        <p:txBody>
          <a:bodyPr wrap="none" rtlCol="0">
            <a:spAutoFit/>
          </a:bodyPr>
          <a:lstStyle/>
          <a:p>
            <a:endParaRPr lang="en-CA" sz="2240" dirty="0"/>
          </a:p>
        </p:txBody>
      </p:sp>
      <p:sp>
        <p:nvSpPr>
          <p:cNvPr id="16" name="Title 1">
            <a:extLst>
              <a:ext uri="{FF2B5EF4-FFF2-40B4-BE49-F238E27FC236}">
                <a16:creationId xmlns:a16="http://schemas.microsoft.com/office/drawing/2014/main" id="{BA44E081-84C9-664D-987D-69F076FC8481}"/>
              </a:ext>
            </a:extLst>
          </p:cNvPr>
          <p:cNvSpPr>
            <a:spLocks noGrp="1"/>
          </p:cNvSpPr>
          <p:nvPr>
            <p:ph type="ctrTitle" hasCustomPrompt="1"/>
          </p:nvPr>
        </p:nvSpPr>
        <p:spPr>
          <a:xfrm>
            <a:off x="723899" y="700802"/>
            <a:ext cx="7185661" cy="1628434"/>
          </a:xfrm>
          <a:prstGeom prst="rect">
            <a:avLst/>
          </a:prstGeom>
        </p:spPr>
        <p:txBody>
          <a:bodyPr/>
          <a:lstStyle>
            <a:lvl1pPr>
              <a:lnSpc>
                <a:spcPct val="95000"/>
              </a:lnSpc>
              <a:spcBef>
                <a:spcPts val="0"/>
              </a:spcBef>
              <a:spcAft>
                <a:spcPts val="0"/>
              </a:spcAft>
              <a:defRPr sz="5760" b="0" i="0" spc="80" baseline="0">
                <a:solidFill>
                  <a:srgbClr val="003946"/>
                </a:solidFill>
                <a:latin typeface="Roboto Medium" panose="02000000000000000000" pitchFamily="2" charset="0"/>
                <a:cs typeface="Calibri" panose="020F0502020204030204" pitchFamily="34" charset="0"/>
              </a:defRPr>
            </a:lvl1pPr>
          </a:lstStyle>
          <a:p>
            <a:r>
              <a:rPr lang="en-CA" dirty="0"/>
              <a:t>Presentation title is written here</a:t>
            </a:r>
            <a:endParaRPr lang="en-US" dirty="0"/>
          </a:p>
        </p:txBody>
      </p:sp>
      <p:sp>
        <p:nvSpPr>
          <p:cNvPr id="19" name="Text Placeholder 4">
            <a:extLst>
              <a:ext uri="{FF2B5EF4-FFF2-40B4-BE49-F238E27FC236}">
                <a16:creationId xmlns:a16="http://schemas.microsoft.com/office/drawing/2014/main" id="{6FB98070-6F45-1547-8C48-8BB3F9923ED9}"/>
              </a:ext>
            </a:extLst>
          </p:cNvPr>
          <p:cNvSpPr>
            <a:spLocks noGrp="1"/>
          </p:cNvSpPr>
          <p:nvPr>
            <p:ph type="body" sz="quarter" idx="12" hasCustomPrompt="1"/>
          </p:nvPr>
        </p:nvSpPr>
        <p:spPr>
          <a:xfrm>
            <a:off x="710226" y="2364524"/>
            <a:ext cx="7185661" cy="596901"/>
          </a:xfrm>
          <a:prstGeom prst="rect">
            <a:avLst/>
          </a:prstGeom>
        </p:spPr>
        <p:txBody>
          <a:bodyPr/>
          <a:lstStyle>
            <a:lvl1pPr>
              <a:spcBef>
                <a:spcPts val="0"/>
              </a:spcBef>
              <a:defRPr sz="2560" b="0" i="0">
                <a:solidFill>
                  <a:srgbClr val="DD7232"/>
                </a:solidFill>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nibh</a:t>
            </a:r>
            <a:r>
              <a:rPr lang="en-CA" dirty="0"/>
              <a:t> </a:t>
            </a:r>
            <a:r>
              <a:rPr lang="en-CA" dirty="0" err="1"/>
              <a:t>consectetuer</a:t>
            </a:r>
            <a:endParaRPr lang="en-CA" dirty="0"/>
          </a:p>
        </p:txBody>
      </p:sp>
      <p:sp>
        <p:nvSpPr>
          <p:cNvPr id="20" name="Content Placeholder 24">
            <a:extLst>
              <a:ext uri="{FF2B5EF4-FFF2-40B4-BE49-F238E27FC236}">
                <a16:creationId xmlns:a16="http://schemas.microsoft.com/office/drawing/2014/main" id="{F708878B-8F9F-6244-92E5-85DA10678114}"/>
              </a:ext>
            </a:extLst>
          </p:cNvPr>
          <p:cNvSpPr>
            <a:spLocks noGrp="1"/>
          </p:cNvSpPr>
          <p:nvPr>
            <p:ph sz="quarter" idx="10" hasCustomPrompt="1"/>
          </p:nvPr>
        </p:nvSpPr>
        <p:spPr>
          <a:xfrm>
            <a:off x="723900" y="3520158"/>
            <a:ext cx="2636520" cy="445344"/>
          </a:xfrm>
          <a:prstGeom prst="rect">
            <a:avLst/>
          </a:prstGeom>
        </p:spPr>
        <p:txBody>
          <a:bodyPr>
            <a:noAutofit/>
          </a:bodyPr>
          <a:lstStyle>
            <a:lvl1pPr>
              <a:defRPr sz="1920" b="0" i="0">
                <a:latin typeface="Roboto" panose="02000000000000000000" pitchFamily="2" charset="0"/>
              </a:defRPr>
            </a:lvl1pPr>
            <a:lvl2pPr>
              <a:defRPr sz="1760"/>
            </a:lvl2pPr>
            <a:lvl3pPr>
              <a:defRPr sz="1760"/>
            </a:lvl3pPr>
            <a:lvl4pPr>
              <a:defRPr sz="1760"/>
            </a:lvl4pPr>
            <a:lvl5pPr>
              <a:defRPr sz="1760"/>
            </a:lvl5pPr>
          </a:lstStyle>
          <a:p>
            <a:pPr lvl="0"/>
            <a:r>
              <a:rPr lang="en-CA" dirty="0"/>
              <a:t>Month, 20XX</a:t>
            </a:r>
          </a:p>
        </p:txBody>
      </p:sp>
      <p:sp>
        <p:nvSpPr>
          <p:cNvPr id="21" name="Content Placeholder 26">
            <a:extLst>
              <a:ext uri="{FF2B5EF4-FFF2-40B4-BE49-F238E27FC236}">
                <a16:creationId xmlns:a16="http://schemas.microsoft.com/office/drawing/2014/main" id="{5A603725-B27C-D440-9786-B314FBADDF0F}"/>
              </a:ext>
            </a:extLst>
          </p:cNvPr>
          <p:cNvSpPr>
            <a:spLocks noGrp="1"/>
          </p:cNvSpPr>
          <p:nvPr>
            <p:ph sz="quarter" idx="11" hasCustomPrompt="1"/>
          </p:nvPr>
        </p:nvSpPr>
        <p:spPr>
          <a:xfrm>
            <a:off x="723900" y="3905514"/>
            <a:ext cx="2636520" cy="418576"/>
          </a:xfrm>
          <a:prstGeom prst="rect">
            <a:avLst/>
          </a:prstGeom>
        </p:spPr>
        <p:txBody>
          <a:bodyPr>
            <a:noAutofit/>
          </a:bodyPr>
          <a:lstStyle>
            <a:lvl1pPr>
              <a:defRPr sz="1920" b="0" i="0">
                <a:solidFill>
                  <a:srgbClr val="DD7232"/>
                </a:solidFill>
                <a:latin typeface="Roboto" panose="02000000000000000000" pitchFamily="2" charset="0"/>
              </a:defRPr>
            </a:lvl1pPr>
          </a:lstStyle>
          <a:p>
            <a:pPr lvl="0"/>
            <a:r>
              <a:rPr lang="en-CA" dirty="0"/>
              <a:t>Draft 2.0</a:t>
            </a:r>
          </a:p>
        </p:txBody>
      </p:sp>
      <p:sp>
        <p:nvSpPr>
          <p:cNvPr id="27" name="TextBox 26">
            <a:extLst>
              <a:ext uri="{FF2B5EF4-FFF2-40B4-BE49-F238E27FC236}">
                <a16:creationId xmlns:a16="http://schemas.microsoft.com/office/drawing/2014/main" id="{0109CFFC-5D52-2D45-B5BE-FD970D7FF47E}"/>
              </a:ext>
            </a:extLst>
          </p:cNvPr>
          <p:cNvSpPr txBox="1"/>
          <p:nvPr userDrawn="1"/>
        </p:nvSpPr>
        <p:spPr>
          <a:xfrm>
            <a:off x="774550" y="7408434"/>
            <a:ext cx="7057016" cy="387798"/>
          </a:xfrm>
          <a:prstGeom prst="rect">
            <a:avLst/>
          </a:prstGeom>
          <a:noFill/>
        </p:spPr>
        <p:txBody>
          <a:bodyPr wrap="square" rtlCol="0">
            <a:spAutoFit/>
          </a:bodyPr>
          <a:lstStyle/>
          <a:p>
            <a:r>
              <a:rPr lang="en-US" sz="1920" b="0" i="0" dirty="0">
                <a:solidFill>
                  <a:srgbClr val="003946"/>
                </a:solidFill>
                <a:latin typeface="Roboto" panose="02000000000000000000" pitchFamily="2" charset="0"/>
                <a:cs typeface="Calibri"/>
              </a:rPr>
              <a:t>Life’s brighter under the sun</a:t>
            </a:r>
          </a:p>
        </p:txBody>
      </p:sp>
    </p:spTree>
    <p:extLst>
      <p:ext uri="{BB962C8B-B14F-4D97-AF65-F5344CB8AC3E}">
        <p14:creationId xmlns:p14="http://schemas.microsoft.com/office/powerpoint/2010/main" val="308530011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 - 0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B49EB6-A6BE-BC4C-A855-2FEDB33C7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236" t="1367" r="-547" b="51748"/>
          <a:stretch/>
        </p:blipFill>
        <p:spPr>
          <a:xfrm>
            <a:off x="-61955" y="0"/>
            <a:ext cx="10235187" cy="8229600"/>
          </a:xfrm>
          <a:prstGeom prst="rect">
            <a:avLst/>
          </a:prstGeom>
        </p:spPr>
      </p:pic>
      <p:sp>
        <p:nvSpPr>
          <p:cNvPr id="17" name="TextBox 16"/>
          <p:cNvSpPr txBox="1"/>
          <p:nvPr userDrawn="1"/>
        </p:nvSpPr>
        <p:spPr>
          <a:xfrm>
            <a:off x="-61953" y="-260175"/>
            <a:ext cx="184731" cy="437043"/>
          </a:xfrm>
          <a:prstGeom prst="rect">
            <a:avLst/>
          </a:prstGeom>
          <a:noFill/>
        </p:spPr>
        <p:txBody>
          <a:bodyPr wrap="none" rtlCol="0">
            <a:spAutoFit/>
          </a:bodyPr>
          <a:lstStyle/>
          <a:p>
            <a:endParaRPr lang="en-CA" sz="2240" dirty="0"/>
          </a:p>
        </p:txBody>
      </p:sp>
      <p:sp>
        <p:nvSpPr>
          <p:cNvPr id="16" name="Title 1">
            <a:extLst>
              <a:ext uri="{FF2B5EF4-FFF2-40B4-BE49-F238E27FC236}">
                <a16:creationId xmlns:a16="http://schemas.microsoft.com/office/drawing/2014/main" id="{BA44E081-84C9-664D-987D-69F076FC8481}"/>
              </a:ext>
            </a:extLst>
          </p:cNvPr>
          <p:cNvSpPr>
            <a:spLocks noGrp="1"/>
          </p:cNvSpPr>
          <p:nvPr>
            <p:ph type="ctrTitle" hasCustomPrompt="1"/>
          </p:nvPr>
        </p:nvSpPr>
        <p:spPr>
          <a:xfrm>
            <a:off x="723899" y="3317916"/>
            <a:ext cx="7185661" cy="1628434"/>
          </a:xfrm>
          <a:prstGeom prst="rect">
            <a:avLst/>
          </a:prstGeom>
        </p:spPr>
        <p:txBody>
          <a:bodyPr/>
          <a:lstStyle>
            <a:lvl1pPr>
              <a:lnSpc>
                <a:spcPct val="95000"/>
              </a:lnSpc>
              <a:spcBef>
                <a:spcPts val="0"/>
              </a:spcBef>
              <a:spcAft>
                <a:spcPts val="0"/>
              </a:spcAft>
              <a:defRPr sz="5760" b="0" i="0" spc="80" baseline="0">
                <a:solidFill>
                  <a:srgbClr val="003946"/>
                </a:solidFill>
                <a:latin typeface="Roboto Medium" panose="02000000000000000000" pitchFamily="2" charset="0"/>
                <a:cs typeface="Calibri" panose="020F0502020204030204" pitchFamily="34" charset="0"/>
              </a:defRPr>
            </a:lvl1pPr>
          </a:lstStyle>
          <a:p>
            <a:r>
              <a:rPr lang="en-CA" dirty="0"/>
              <a:t>Presentation title is written here</a:t>
            </a:r>
            <a:endParaRPr lang="en-US" dirty="0"/>
          </a:p>
        </p:txBody>
      </p:sp>
      <p:sp>
        <p:nvSpPr>
          <p:cNvPr id="19" name="Text Placeholder 4">
            <a:extLst>
              <a:ext uri="{FF2B5EF4-FFF2-40B4-BE49-F238E27FC236}">
                <a16:creationId xmlns:a16="http://schemas.microsoft.com/office/drawing/2014/main" id="{6FB98070-6F45-1547-8C48-8BB3F9923ED9}"/>
              </a:ext>
            </a:extLst>
          </p:cNvPr>
          <p:cNvSpPr>
            <a:spLocks noGrp="1"/>
          </p:cNvSpPr>
          <p:nvPr>
            <p:ph type="body" sz="quarter" idx="12" hasCustomPrompt="1"/>
          </p:nvPr>
        </p:nvSpPr>
        <p:spPr>
          <a:xfrm>
            <a:off x="723899" y="5111406"/>
            <a:ext cx="7185661" cy="596901"/>
          </a:xfrm>
          <a:prstGeom prst="rect">
            <a:avLst/>
          </a:prstGeom>
        </p:spPr>
        <p:txBody>
          <a:bodyPr/>
          <a:lstStyle>
            <a:lvl1pPr>
              <a:spcBef>
                <a:spcPts val="0"/>
              </a:spcBef>
              <a:defRPr sz="2560" b="0" i="0">
                <a:solidFill>
                  <a:srgbClr val="DD7232"/>
                </a:solidFill>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nibh</a:t>
            </a:r>
            <a:r>
              <a:rPr lang="en-CA" dirty="0"/>
              <a:t> </a:t>
            </a:r>
            <a:r>
              <a:rPr lang="en-CA" dirty="0" err="1"/>
              <a:t>consectetuer</a:t>
            </a:r>
            <a:endParaRPr lang="en-CA" dirty="0"/>
          </a:p>
        </p:txBody>
      </p:sp>
      <p:sp>
        <p:nvSpPr>
          <p:cNvPr id="20" name="Content Placeholder 24">
            <a:extLst>
              <a:ext uri="{FF2B5EF4-FFF2-40B4-BE49-F238E27FC236}">
                <a16:creationId xmlns:a16="http://schemas.microsoft.com/office/drawing/2014/main" id="{F708878B-8F9F-6244-92E5-85DA10678114}"/>
              </a:ext>
            </a:extLst>
          </p:cNvPr>
          <p:cNvSpPr>
            <a:spLocks noGrp="1"/>
          </p:cNvSpPr>
          <p:nvPr>
            <p:ph sz="quarter" idx="10" hasCustomPrompt="1"/>
          </p:nvPr>
        </p:nvSpPr>
        <p:spPr>
          <a:xfrm>
            <a:off x="723900" y="700803"/>
            <a:ext cx="2636520" cy="445344"/>
          </a:xfrm>
          <a:prstGeom prst="rect">
            <a:avLst/>
          </a:prstGeom>
        </p:spPr>
        <p:txBody>
          <a:bodyPr>
            <a:noAutofit/>
          </a:bodyPr>
          <a:lstStyle>
            <a:lvl1pPr>
              <a:defRPr sz="1920" b="0" i="0">
                <a:latin typeface="Roboto" panose="02000000000000000000" pitchFamily="2" charset="0"/>
              </a:defRPr>
            </a:lvl1pPr>
            <a:lvl2pPr>
              <a:defRPr sz="1760"/>
            </a:lvl2pPr>
            <a:lvl3pPr>
              <a:defRPr sz="1760"/>
            </a:lvl3pPr>
            <a:lvl4pPr>
              <a:defRPr sz="1760"/>
            </a:lvl4pPr>
            <a:lvl5pPr>
              <a:defRPr sz="1760"/>
            </a:lvl5pPr>
          </a:lstStyle>
          <a:p>
            <a:pPr lvl="0"/>
            <a:r>
              <a:rPr lang="en-CA" dirty="0"/>
              <a:t>Month, 20XX</a:t>
            </a:r>
          </a:p>
        </p:txBody>
      </p:sp>
      <p:sp>
        <p:nvSpPr>
          <p:cNvPr id="21" name="Content Placeholder 26">
            <a:extLst>
              <a:ext uri="{FF2B5EF4-FFF2-40B4-BE49-F238E27FC236}">
                <a16:creationId xmlns:a16="http://schemas.microsoft.com/office/drawing/2014/main" id="{5A603725-B27C-D440-9786-B314FBADDF0F}"/>
              </a:ext>
            </a:extLst>
          </p:cNvPr>
          <p:cNvSpPr>
            <a:spLocks noGrp="1"/>
          </p:cNvSpPr>
          <p:nvPr>
            <p:ph sz="quarter" idx="11" hasCustomPrompt="1"/>
          </p:nvPr>
        </p:nvSpPr>
        <p:spPr>
          <a:xfrm>
            <a:off x="723900" y="1086158"/>
            <a:ext cx="2636520" cy="418576"/>
          </a:xfrm>
          <a:prstGeom prst="rect">
            <a:avLst/>
          </a:prstGeom>
        </p:spPr>
        <p:txBody>
          <a:bodyPr>
            <a:noAutofit/>
          </a:bodyPr>
          <a:lstStyle>
            <a:lvl1pPr>
              <a:defRPr sz="1920" b="0" i="0">
                <a:solidFill>
                  <a:srgbClr val="DD7232"/>
                </a:solidFill>
                <a:latin typeface="Roboto" panose="02000000000000000000" pitchFamily="2" charset="0"/>
              </a:defRPr>
            </a:lvl1pPr>
          </a:lstStyle>
          <a:p>
            <a:pPr lvl="0"/>
            <a:r>
              <a:rPr lang="en-CA" dirty="0"/>
              <a:t>Draft 2.0</a:t>
            </a:r>
          </a:p>
        </p:txBody>
      </p:sp>
      <p:pic>
        <p:nvPicPr>
          <p:cNvPr id="5" name="Picture 4" descr="Logo&#10;&#10;Description automatically generated">
            <a:extLst>
              <a:ext uri="{FF2B5EF4-FFF2-40B4-BE49-F238E27FC236}">
                <a16:creationId xmlns:a16="http://schemas.microsoft.com/office/drawing/2014/main" id="{B82CDC7C-A514-4804-9B18-739676A00C21}"/>
              </a:ext>
            </a:extLst>
          </p:cNvPr>
          <p:cNvPicPr>
            <a:picLocks noChangeAspect="1"/>
          </p:cNvPicPr>
          <p:nvPr userDrawn="1"/>
        </p:nvPicPr>
        <p:blipFill>
          <a:blip r:embed="rId3"/>
          <a:stretch>
            <a:fillRect/>
          </a:stretch>
        </p:blipFill>
        <p:spPr>
          <a:xfrm>
            <a:off x="10750163" y="6850051"/>
            <a:ext cx="3434963" cy="790267"/>
          </a:xfrm>
          <a:prstGeom prst="rect">
            <a:avLst/>
          </a:prstGeom>
        </p:spPr>
      </p:pic>
    </p:spTree>
    <p:extLst>
      <p:ext uri="{BB962C8B-B14F-4D97-AF65-F5344CB8AC3E}">
        <p14:creationId xmlns:p14="http://schemas.microsoft.com/office/powerpoint/2010/main" val="241090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30"/>
        <p:cNvGrpSpPr/>
        <p:nvPr/>
      </p:nvGrpSpPr>
      <p:grpSpPr>
        <a:xfrm>
          <a:off x="0" y="0"/>
          <a:ext cx="0" cy="0"/>
          <a:chOff x="0" y="0"/>
          <a:chExt cx="0" cy="0"/>
        </a:xfrm>
      </p:grpSpPr>
      <p:sp>
        <p:nvSpPr>
          <p:cNvPr id="31" name="Google Shape;31;p5"/>
          <p:cNvSpPr/>
          <p:nvPr/>
        </p:nvSpPr>
        <p:spPr>
          <a:xfrm>
            <a:off x="0" y="0"/>
            <a:ext cx="14630400" cy="8229600"/>
          </a:xfrm>
          <a:custGeom>
            <a:avLst/>
            <a:gdLst/>
            <a:ahLst/>
            <a:cxnLst/>
            <a:rect l="l" t="t" r="r" b="b"/>
            <a:pathLst>
              <a:path w="14630400" h="8229600" extrusionOk="0">
                <a:moveTo>
                  <a:pt x="14630400" y="0"/>
                </a:moveTo>
                <a:lnTo>
                  <a:pt x="0" y="0"/>
                </a:lnTo>
                <a:lnTo>
                  <a:pt x="0" y="8229600"/>
                </a:lnTo>
                <a:lnTo>
                  <a:pt x="14630400" y="8229600"/>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 name="Google Shape;32;p5"/>
          <p:cNvSpPr/>
          <p:nvPr/>
        </p:nvSpPr>
        <p:spPr>
          <a:xfrm>
            <a:off x="1688845" y="1444294"/>
            <a:ext cx="11887200" cy="5636260"/>
          </a:xfrm>
          <a:custGeom>
            <a:avLst/>
            <a:gdLst/>
            <a:ahLst/>
            <a:cxnLst/>
            <a:rect l="l" t="t" r="r" b="b"/>
            <a:pathLst>
              <a:path w="11887200" h="5636259" extrusionOk="0">
                <a:moveTo>
                  <a:pt x="0" y="5635955"/>
                </a:moveTo>
                <a:lnTo>
                  <a:pt x="11887200" y="5635955"/>
                </a:lnTo>
                <a:lnTo>
                  <a:pt x="11887200" y="0"/>
                </a:lnTo>
                <a:lnTo>
                  <a:pt x="0" y="0"/>
                </a:lnTo>
                <a:lnTo>
                  <a:pt x="0" y="5635955"/>
                </a:lnTo>
                <a:close/>
              </a:path>
            </a:pathLst>
          </a:custGeom>
          <a:noFill/>
          <a:ln w="12700" cap="flat" cmpd="sng">
            <a:solidFill>
              <a:srgbClr val="00A3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 name="Google Shape;33;p5"/>
          <p:cNvSpPr/>
          <p:nvPr/>
        </p:nvSpPr>
        <p:spPr>
          <a:xfrm>
            <a:off x="1316736" y="968019"/>
            <a:ext cx="5926455" cy="1080770"/>
          </a:xfrm>
          <a:custGeom>
            <a:avLst/>
            <a:gdLst/>
            <a:ahLst/>
            <a:cxnLst/>
            <a:rect l="l" t="t" r="r" b="b"/>
            <a:pathLst>
              <a:path w="5926455" h="1080770" extrusionOk="0">
                <a:moveTo>
                  <a:pt x="5925858" y="0"/>
                </a:moveTo>
                <a:lnTo>
                  <a:pt x="0" y="0"/>
                </a:lnTo>
                <a:lnTo>
                  <a:pt x="0" y="1080223"/>
                </a:lnTo>
                <a:lnTo>
                  <a:pt x="5925858" y="1080223"/>
                </a:lnTo>
                <a:lnTo>
                  <a:pt x="5925858"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5"/>
          <p:cNvSpPr/>
          <p:nvPr/>
        </p:nvSpPr>
        <p:spPr>
          <a:xfrm>
            <a:off x="703056" y="879144"/>
            <a:ext cx="737235" cy="984250"/>
          </a:xfrm>
          <a:custGeom>
            <a:avLst/>
            <a:gdLst/>
            <a:ahLst/>
            <a:cxnLst/>
            <a:rect l="l" t="t" r="r" b="b"/>
            <a:pathLst>
              <a:path w="737235" h="984250" extrusionOk="0">
                <a:moveTo>
                  <a:pt x="736841" y="0"/>
                </a:moveTo>
                <a:lnTo>
                  <a:pt x="509562" y="0"/>
                </a:lnTo>
                <a:lnTo>
                  <a:pt x="0" y="984199"/>
                </a:lnTo>
                <a:lnTo>
                  <a:pt x="222618" y="984199"/>
                </a:lnTo>
                <a:lnTo>
                  <a:pt x="736841"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5"/>
          <p:cNvSpPr txBox="1">
            <a:spLocks noGrp="1"/>
          </p:cNvSpPr>
          <p:nvPr>
            <p:ph type="ctrTitle"/>
          </p:nvPr>
        </p:nvSpPr>
        <p:spPr>
          <a:xfrm>
            <a:off x="1483653" y="1107739"/>
            <a:ext cx="5327650" cy="635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1"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ubTitle" idx="1"/>
          </p:nvPr>
        </p:nvSpPr>
        <p:spPr>
          <a:xfrm>
            <a:off x="2194560" y="4608576"/>
            <a:ext cx="10241280" cy="2057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500" b="1" i="0">
                <a:solidFill>
                  <a:srgbClr val="00A3E4"/>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4974336" y="7653528"/>
            <a:ext cx="4681728" cy="41148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dt" idx="10"/>
          </p:nvPr>
        </p:nvSpPr>
        <p:spPr>
          <a:xfrm>
            <a:off x="731520" y="7653528"/>
            <a:ext cx="3364992" cy="41148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10533888" y="7653528"/>
            <a:ext cx="3364992" cy="41148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 - 0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F83E3E-A2A6-2B4A-B2D1-CF95A8385D9F}"/>
              </a:ext>
            </a:extLst>
          </p:cNvPr>
          <p:cNvPicPr>
            <a:picLocks noChangeAspect="1"/>
          </p:cNvPicPr>
          <p:nvPr userDrawn="1"/>
        </p:nvPicPr>
        <p:blipFill rotWithShape="1">
          <a:blip r:embed="rId2"/>
          <a:srcRect t="25667"/>
          <a:stretch/>
        </p:blipFill>
        <p:spPr>
          <a:xfrm>
            <a:off x="3" y="0"/>
            <a:ext cx="14630398" cy="8229600"/>
          </a:xfrm>
          <a:prstGeom prst="rect">
            <a:avLst/>
          </a:prstGeom>
        </p:spPr>
      </p:pic>
      <p:sp>
        <p:nvSpPr>
          <p:cNvPr id="6" name="Content Placeholder 24">
            <a:extLst>
              <a:ext uri="{FF2B5EF4-FFF2-40B4-BE49-F238E27FC236}">
                <a16:creationId xmlns:a16="http://schemas.microsoft.com/office/drawing/2014/main" id="{218AFD0D-287D-DD4B-8359-8F6DA479839E}"/>
              </a:ext>
            </a:extLst>
          </p:cNvPr>
          <p:cNvSpPr>
            <a:spLocks noGrp="1"/>
          </p:cNvSpPr>
          <p:nvPr>
            <p:ph sz="quarter" idx="10" hasCustomPrompt="1"/>
          </p:nvPr>
        </p:nvSpPr>
        <p:spPr>
          <a:xfrm>
            <a:off x="7671433" y="1724086"/>
            <a:ext cx="3067050" cy="445344"/>
          </a:xfrm>
          <a:prstGeom prst="rect">
            <a:avLst/>
          </a:prstGeom>
        </p:spPr>
        <p:txBody>
          <a:bodyPr>
            <a:noAutofit/>
          </a:bodyPr>
          <a:lstStyle>
            <a:lvl1pPr algn="ctr">
              <a:defRPr sz="1920" b="0" i="0">
                <a:solidFill>
                  <a:srgbClr val="9E938A"/>
                </a:solidFill>
                <a:latin typeface="Roboto" panose="02000000000000000000" pitchFamily="2" charset="0"/>
              </a:defRPr>
            </a:lvl1pPr>
            <a:lvl2pPr>
              <a:defRPr sz="1760"/>
            </a:lvl2pPr>
            <a:lvl3pPr>
              <a:defRPr sz="1760"/>
            </a:lvl3pPr>
            <a:lvl4pPr>
              <a:defRPr sz="1760"/>
            </a:lvl4pPr>
            <a:lvl5pPr>
              <a:defRPr sz="1760"/>
            </a:lvl5pPr>
          </a:lstStyle>
          <a:p>
            <a:pPr lvl="0"/>
            <a:r>
              <a:rPr lang="en-CA" dirty="0"/>
              <a:t>Month, 20XX</a:t>
            </a:r>
          </a:p>
        </p:txBody>
      </p:sp>
      <p:sp>
        <p:nvSpPr>
          <p:cNvPr id="7" name="Title 1">
            <a:extLst>
              <a:ext uri="{FF2B5EF4-FFF2-40B4-BE49-F238E27FC236}">
                <a16:creationId xmlns:a16="http://schemas.microsoft.com/office/drawing/2014/main" id="{F72164E7-F1F5-E34B-9E34-FA68668BE62E}"/>
              </a:ext>
            </a:extLst>
          </p:cNvPr>
          <p:cNvSpPr>
            <a:spLocks noGrp="1"/>
          </p:cNvSpPr>
          <p:nvPr>
            <p:ph type="ctrTitle" hasCustomPrompt="1"/>
          </p:nvPr>
        </p:nvSpPr>
        <p:spPr>
          <a:xfrm>
            <a:off x="5374637" y="3117651"/>
            <a:ext cx="7660642" cy="1551731"/>
          </a:xfrm>
          <a:prstGeom prst="rect">
            <a:avLst/>
          </a:prstGeom>
        </p:spPr>
        <p:txBody>
          <a:bodyPr/>
          <a:lstStyle>
            <a:lvl1pPr algn="ctr">
              <a:lnSpc>
                <a:spcPts val="6112"/>
              </a:lnSpc>
              <a:spcBef>
                <a:spcPts val="0"/>
              </a:spcBef>
              <a:spcAft>
                <a:spcPts val="0"/>
              </a:spcAft>
              <a:defRPr sz="5760" b="0" i="0" spc="0" baseline="0">
                <a:solidFill>
                  <a:srgbClr val="EAAB00"/>
                </a:solidFill>
                <a:latin typeface="Roboto Light" panose="02000000000000000000" pitchFamily="2" charset="0"/>
                <a:cs typeface="Calibri" panose="020F0502020204030204" pitchFamily="34" charset="0"/>
              </a:defRPr>
            </a:lvl1pPr>
          </a:lstStyle>
          <a:p>
            <a:r>
              <a:rPr lang="en-CA" dirty="0"/>
              <a:t>Presentation title</a:t>
            </a:r>
            <a:br>
              <a:rPr lang="en-CA" dirty="0"/>
            </a:br>
            <a:r>
              <a:rPr lang="en-CA" dirty="0"/>
              <a:t>is written here</a:t>
            </a:r>
            <a:endParaRPr lang="en-US" dirty="0"/>
          </a:p>
        </p:txBody>
      </p:sp>
      <p:pic>
        <p:nvPicPr>
          <p:cNvPr id="3" name="Picture 2" descr="Logo&#10;&#10;Description automatically generated">
            <a:extLst>
              <a:ext uri="{FF2B5EF4-FFF2-40B4-BE49-F238E27FC236}">
                <a16:creationId xmlns:a16="http://schemas.microsoft.com/office/drawing/2014/main" id="{FEC7117F-D107-4602-B37F-BDDA9AA478A5}"/>
              </a:ext>
            </a:extLst>
          </p:cNvPr>
          <p:cNvPicPr>
            <a:picLocks noChangeAspect="1"/>
          </p:cNvPicPr>
          <p:nvPr userDrawn="1"/>
        </p:nvPicPr>
        <p:blipFill>
          <a:blip r:embed="rId3"/>
          <a:stretch>
            <a:fillRect/>
          </a:stretch>
        </p:blipFill>
        <p:spPr>
          <a:xfrm>
            <a:off x="6679096" y="4856851"/>
            <a:ext cx="4732618" cy="1088813"/>
          </a:xfrm>
          <a:prstGeom prst="rect">
            <a:avLst/>
          </a:prstGeom>
        </p:spPr>
      </p:pic>
    </p:spTree>
    <p:extLst>
      <p:ext uri="{BB962C8B-B14F-4D97-AF65-F5344CB8AC3E}">
        <p14:creationId xmlns:p14="http://schemas.microsoft.com/office/powerpoint/2010/main" val="1909476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754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 - 0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83132-1844-9042-A692-25902B05D0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4" name="Content Placeholder 24">
            <a:extLst>
              <a:ext uri="{FF2B5EF4-FFF2-40B4-BE49-F238E27FC236}">
                <a16:creationId xmlns:a16="http://schemas.microsoft.com/office/drawing/2014/main" id="{C52EBD12-F557-9241-8133-70E7E38F9F7B}"/>
              </a:ext>
            </a:extLst>
          </p:cNvPr>
          <p:cNvSpPr>
            <a:spLocks noGrp="1"/>
          </p:cNvSpPr>
          <p:nvPr>
            <p:ph sz="quarter" idx="10" hasCustomPrompt="1"/>
          </p:nvPr>
        </p:nvSpPr>
        <p:spPr>
          <a:xfrm>
            <a:off x="904972" y="5011317"/>
            <a:ext cx="2549010" cy="445344"/>
          </a:xfrm>
          <a:prstGeom prst="rect">
            <a:avLst/>
          </a:prstGeom>
        </p:spPr>
        <p:txBody>
          <a:bodyPr>
            <a:noAutofit/>
          </a:bodyPr>
          <a:lstStyle>
            <a:lvl1pPr>
              <a:defRPr sz="1920" b="0" i="0">
                <a:solidFill>
                  <a:schemeClr val="bg1"/>
                </a:solidFill>
                <a:latin typeface="Roboto Medium" panose="02000000000000000000" pitchFamily="2" charset="0"/>
              </a:defRPr>
            </a:lvl1pPr>
            <a:lvl2pPr>
              <a:defRPr sz="1760"/>
            </a:lvl2pPr>
            <a:lvl3pPr>
              <a:defRPr sz="1760"/>
            </a:lvl3pPr>
            <a:lvl4pPr>
              <a:defRPr sz="1760"/>
            </a:lvl4pPr>
            <a:lvl5pPr>
              <a:defRPr sz="1760"/>
            </a:lvl5pPr>
          </a:lstStyle>
          <a:p>
            <a:pPr lvl="0"/>
            <a:r>
              <a:rPr lang="en-CA" dirty="0"/>
              <a:t>Month, 20XX</a:t>
            </a:r>
          </a:p>
        </p:txBody>
      </p:sp>
      <p:sp>
        <p:nvSpPr>
          <p:cNvPr id="15" name="Content Placeholder 26">
            <a:extLst>
              <a:ext uri="{FF2B5EF4-FFF2-40B4-BE49-F238E27FC236}">
                <a16:creationId xmlns:a16="http://schemas.microsoft.com/office/drawing/2014/main" id="{945A50BF-A06C-9740-B96C-55AC0B851A80}"/>
              </a:ext>
            </a:extLst>
          </p:cNvPr>
          <p:cNvSpPr>
            <a:spLocks noGrp="1"/>
          </p:cNvSpPr>
          <p:nvPr>
            <p:ph sz="quarter" idx="11" hasCustomPrompt="1"/>
          </p:nvPr>
        </p:nvSpPr>
        <p:spPr>
          <a:xfrm>
            <a:off x="723900" y="729651"/>
            <a:ext cx="2809240" cy="418576"/>
          </a:xfrm>
          <a:prstGeom prst="rect">
            <a:avLst/>
          </a:prstGeom>
        </p:spPr>
        <p:txBody>
          <a:bodyPr>
            <a:noAutofit/>
          </a:bodyPr>
          <a:lstStyle>
            <a:lvl1pPr>
              <a:defRPr sz="1920" b="0" i="0">
                <a:solidFill>
                  <a:srgbClr val="DD7232"/>
                </a:solidFill>
                <a:latin typeface="Roboto Medium" panose="02000000000000000000" pitchFamily="2" charset="0"/>
              </a:defRPr>
            </a:lvl1pPr>
          </a:lstStyle>
          <a:p>
            <a:pPr lvl="0"/>
            <a:r>
              <a:rPr lang="en-CA" dirty="0"/>
              <a:t>Draft 2.0</a:t>
            </a:r>
          </a:p>
        </p:txBody>
      </p:sp>
      <p:sp>
        <p:nvSpPr>
          <p:cNvPr id="16" name="Title 1">
            <a:extLst>
              <a:ext uri="{FF2B5EF4-FFF2-40B4-BE49-F238E27FC236}">
                <a16:creationId xmlns:a16="http://schemas.microsoft.com/office/drawing/2014/main" id="{BA44E081-84C9-664D-987D-69F076FC8481}"/>
              </a:ext>
            </a:extLst>
          </p:cNvPr>
          <p:cNvSpPr>
            <a:spLocks noGrp="1"/>
          </p:cNvSpPr>
          <p:nvPr>
            <p:ph type="ctrTitle" hasCustomPrompt="1"/>
          </p:nvPr>
        </p:nvSpPr>
        <p:spPr>
          <a:xfrm>
            <a:off x="723900" y="2139389"/>
            <a:ext cx="8493253" cy="1628434"/>
          </a:xfrm>
          <a:prstGeom prst="rect">
            <a:avLst/>
          </a:prstGeom>
        </p:spPr>
        <p:txBody>
          <a:bodyPr/>
          <a:lstStyle>
            <a:lvl1pPr>
              <a:lnSpc>
                <a:spcPct val="95000"/>
              </a:lnSpc>
              <a:spcBef>
                <a:spcPts val="0"/>
              </a:spcBef>
              <a:spcAft>
                <a:spcPts val="0"/>
              </a:spcAft>
              <a:defRPr sz="5760" b="0" i="0" spc="160" baseline="0">
                <a:solidFill>
                  <a:srgbClr val="003946"/>
                </a:solidFill>
                <a:latin typeface="Roboto Medium" panose="02000000000000000000" pitchFamily="2" charset="0"/>
                <a:cs typeface="Calibri" panose="020F0502020204030204" pitchFamily="34" charset="0"/>
              </a:defRPr>
            </a:lvl1pPr>
          </a:lstStyle>
          <a:p>
            <a:r>
              <a:rPr lang="en-CA" dirty="0"/>
              <a:t>Presentation title is written here</a:t>
            </a:r>
            <a:endParaRPr lang="en-US" dirty="0"/>
          </a:p>
        </p:txBody>
      </p:sp>
      <p:sp>
        <p:nvSpPr>
          <p:cNvPr id="19" name="Text Placeholder 4">
            <a:extLst>
              <a:ext uri="{FF2B5EF4-FFF2-40B4-BE49-F238E27FC236}">
                <a16:creationId xmlns:a16="http://schemas.microsoft.com/office/drawing/2014/main" id="{6FB98070-6F45-1547-8C48-8BB3F9923ED9}"/>
              </a:ext>
            </a:extLst>
          </p:cNvPr>
          <p:cNvSpPr>
            <a:spLocks noGrp="1"/>
          </p:cNvSpPr>
          <p:nvPr>
            <p:ph type="body" sz="quarter" idx="12" hasCustomPrompt="1"/>
          </p:nvPr>
        </p:nvSpPr>
        <p:spPr>
          <a:xfrm>
            <a:off x="723900" y="3822438"/>
            <a:ext cx="8493253" cy="596901"/>
          </a:xfrm>
          <a:prstGeom prst="rect">
            <a:avLst/>
          </a:prstGeom>
        </p:spPr>
        <p:txBody>
          <a:bodyPr/>
          <a:lstStyle>
            <a:lvl1pPr>
              <a:spcBef>
                <a:spcPts val="0"/>
              </a:spcBef>
              <a:defRPr sz="2560" b="0" i="0">
                <a:solidFill>
                  <a:srgbClr val="DD7232"/>
                </a:solidFill>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nibh</a:t>
            </a:r>
            <a:r>
              <a:rPr lang="en-CA" dirty="0"/>
              <a:t> </a:t>
            </a:r>
            <a:r>
              <a:rPr lang="en-CA" dirty="0" err="1"/>
              <a:t>consectetuer</a:t>
            </a:r>
            <a:endParaRPr lang="en-CA" dirty="0"/>
          </a:p>
        </p:txBody>
      </p:sp>
    </p:spTree>
    <p:extLst>
      <p:ext uri="{BB962C8B-B14F-4D97-AF65-F5344CB8AC3E}">
        <p14:creationId xmlns:p14="http://schemas.microsoft.com/office/powerpoint/2010/main" val="91235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Slide - 0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4C586-2C0A-A14E-B02A-6430E7D35F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40"/>
          <a:stretch/>
        </p:blipFill>
        <p:spPr>
          <a:xfrm>
            <a:off x="1" y="0"/>
            <a:ext cx="11686366" cy="8229600"/>
          </a:xfrm>
          <a:prstGeom prst="rect">
            <a:avLst/>
          </a:prstGeom>
        </p:spPr>
      </p:pic>
      <p:sp>
        <p:nvSpPr>
          <p:cNvPr id="12" name="Title 1">
            <a:extLst>
              <a:ext uri="{FF2B5EF4-FFF2-40B4-BE49-F238E27FC236}">
                <a16:creationId xmlns:a16="http://schemas.microsoft.com/office/drawing/2014/main" id="{D1A58E3B-5AEC-0D4D-92DF-815F20E25B63}"/>
              </a:ext>
            </a:extLst>
          </p:cNvPr>
          <p:cNvSpPr>
            <a:spLocks noGrp="1"/>
          </p:cNvSpPr>
          <p:nvPr>
            <p:ph type="ctrTitle" hasCustomPrompt="1"/>
          </p:nvPr>
        </p:nvSpPr>
        <p:spPr>
          <a:xfrm>
            <a:off x="723900" y="2822093"/>
            <a:ext cx="7270030" cy="1659626"/>
          </a:xfrm>
          <a:prstGeom prst="rect">
            <a:avLst/>
          </a:prstGeom>
        </p:spPr>
        <p:txBody>
          <a:bodyPr/>
          <a:lstStyle>
            <a:lvl1pPr>
              <a:lnSpc>
                <a:spcPct val="95000"/>
              </a:lnSpc>
              <a:spcBef>
                <a:spcPts val="0"/>
              </a:spcBef>
              <a:spcAft>
                <a:spcPts val="0"/>
              </a:spcAft>
              <a:defRPr sz="5760" b="0" i="0" spc="160" baseline="0">
                <a:solidFill>
                  <a:srgbClr val="003946"/>
                </a:solidFill>
                <a:latin typeface="Roboto Medium" panose="02000000000000000000" pitchFamily="2" charset="0"/>
                <a:cs typeface="Calibri" panose="020F0502020204030204" pitchFamily="34" charset="0"/>
              </a:defRPr>
            </a:lvl1pPr>
          </a:lstStyle>
          <a:p>
            <a:r>
              <a:rPr lang="en-CA" dirty="0"/>
              <a:t>Presentation title is written here</a:t>
            </a:r>
            <a:endParaRPr lang="en-US" dirty="0"/>
          </a:p>
        </p:txBody>
      </p:sp>
      <p:sp>
        <p:nvSpPr>
          <p:cNvPr id="14" name="Content Placeholder 24">
            <a:extLst>
              <a:ext uri="{FF2B5EF4-FFF2-40B4-BE49-F238E27FC236}">
                <a16:creationId xmlns:a16="http://schemas.microsoft.com/office/drawing/2014/main" id="{C52EBD12-F557-9241-8133-70E7E38F9F7B}"/>
              </a:ext>
            </a:extLst>
          </p:cNvPr>
          <p:cNvSpPr>
            <a:spLocks noGrp="1"/>
          </p:cNvSpPr>
          <p:nvPr>
            <p:ph sz="quarter" idx="10" hasCustomPrompt="1"/>
          </p:nvPr>
        </p:nvSpPr>
        <p:spPr>
          <a:xfrm>
            <a:off x="723900" y="700803"/>
            <a:ext cx="2809240" cy="445344"/>
          </a:xfrm>
          <a:prstGeom prst="rect">
            <a:avLst/>
          </a:prstGeom>
        </p:spPr>
        <p:txBody>
          <a:bodyPr>
            <a:noAutofit/>
          </a:bodyPr>
          <a:lstStyle>
            <a:lvl1pPr>
              <a:defRPr sz="1920" b="0" i="0">
                <a:latin typeface="Roboto" panose="02000000000000000000" pitchFamily="2" charset="0"/>
              </a:defRPr>
            </a:lvl1pPr>
            <a:lvl2pPr>
              <a:defRPr sz="1760"/>
            </a:lvl2pPr>
            <a:lvl3pPr>
              <a:defRPr sz="1760"/>
            </a:lvl3pPr>
            <a:lvl4pPr>
              <a:defRPr sz="1760"/>
            </a:lvl4pPr>
            <a:lvl5pPr>
              <a:defRPr sz="1760"/>
            </a:lvl5pPr>
          </a:lstStyle>
          <a:p>
            <a:pPr lvl="0"/>
            <a:r>
              <a:rPr lang="en-CA" dirty="0"/>
              <a:t>Month, 20XX</a:t>
            </a:r>
          </a:p>
        </p:txBody>
      </p:sp>
      <p:sp>
        <p:nvSpPr>
          <p:cNvPr id="15" name="Content Placeholder 26">
            <a:extLst>
              <a:ext uri="{FF2B5EF4-FFF2-40B4-BE49-F238E27FC236}">
                <a16:creationId xmlns:a16="http://schemas.microsoft.com/office/drawing/2014/main" id="{945A50BF-A06C-9740-B96C-55AC0B851A80}"/>
              </a:ext>
            </a:extLst>
          </p:cNvPr>
          <p:cNvSpPr>
            <a:spLocks noGrp="1"/>
          </p:cNvSpPr>
          <p:nvPr>
            <p:ph sz="quarter" idx="11" hasCustomPrompt="1"/>
          </p:nvPr>
        </p:nvSpPr>
        <p:spPr>
          <a:xfrm>
            <a:off x="723900" y="1086158"/>
            <a:ext cx="2809240" cy="471885"/>
          </a:xfrm>
          <a:prstGeom prst="rect">
            <a:avLst/>
          </a:prstGeom>
        </p:spPr>
        <p:txBody>
          <a:bodyPr>
            <a:noAutofit/>
          </a:bodyPr>
          <a:lstStyle>
            <a:lvl1pPr>
              <a:defRPr sz="1920" b="0" i="0">
                <a:solidFill>
                  <a:srgbClr val="DD7232"/>
                </a:solidFill>
                <a:latin typeface="Roboto" panose="02000000000000000000" pitchFamily="2" charset="0"/>
              </a:defRPr>
            </a:lvl1pPr>
          </a:lstStyle>
          <a:p>
            <a:pPr lvl="0"/>
            <a:r>
              <a:rPr lang="en-CA" dirty="0"/>
              <a:t>Draft 2.0</a:t>
            </a:r>
          </a:p>
        </p:txBody>
      </p:sp>
      <p:sp>
        <p:nvSpPr>
          <p:cNvPr id="18" name="Text Placeholder 4">
            <a:extLst>
              <a:ext uri="{FF2B5EF4-FFF2-40B4-BE49-F238E27FC236}">
                <a16:creationId xmlns:a16="http://schemas.microsoft.com/office/drawing/2014/main" id="{3B834FDF-BDB6-694B-A274-4538D0A5521D}"/>
              </a:ext>
            </a:extLst>
          </p:cNvPr>
          <p:cNvSpPr>
            <a:spLocks noGrp="1"/>
          </p:cNvSpPr>
          <p:nvPr>
            <p:ph type="body" sz="quarter" idx="12" hasCustomPrompt="1"/>
          </p:nvPr>
        </p:nvSpPr>
        <p:spPr>
          <a:xfrm>
            <a:off x="723900" y="4649094"/>
            <a:ext cx="7111493" cy="596901"/>
          </a:xfrm>
          <a:prstGeom prst="rect">
            <a:avLst/>
          </a:prstGeom>
        </p:spPr>
        <p:txBody>
          <a:bodyPr/>
          <a:lstStyle>
            <a:lvl1pPr>
              <a:spcBef>
                <a:spcPts val="0"/>
              </a:spcBef>
              <a:defRPr sz="2560" b="0" i="0">
                <a:solidFill>
                  <a:srgbClr val="DD7232"/>
                </a:solidFill>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nibh</a:t>
            </a:r>
            <a:r>
              <a:rPr lang="en-CA" dirty="0"/>
              <a:t> </a:t>
            </a:r>
            <a:r>
              <a:rPr lang="en-CA" dirty="0" err="1"/>
              <a:t>consectetuer</a:t>
            </a:r>
            <a:endParaRPr lang="en-CA" dirty="0"/>
          </a:p>
        </p:txBody>
      </p:sp>
      <p:pic>
        <p:nvPicPr>
          <p:cNvPr id="9" name="Picture 8" descr="Logo&#10;&#10;Description automatically generated">
            <a:extLst>
              <a:ext uri="{FF2B5EF4-FFF2-40B4-BE49-F238E27FC236}">
                <a16:creationId xmlns:a16="http://schemas.microsoft.com/office/drawing/2014/main" id="{89AD3CBC-338D-4BB7-984C-0E4D0F287A20}"/>
              </a:ext>
            </a:extLst>
          </p:cNvPr>
          <p:cNvPicPr>
            <a:picLocks noChangeAspect="1"/>
          </p:cNvPicPr>
          <p:nvPr userDrawn="1"/>
        </p:nvPicPr>
        <p:blipFill>
          <a:blip r:embed="rId3"/>
          <a:stretch>
            <a:fillRect/>
          </a:stretch>
        </p:blipFill>
        <p:spPr>
          <a:xfrm>
            <a:off x="10709210" y="7045954"/>
            <a:ext cx="3590416" cy="826032"/>
          </a:xfrm>
          <a:prstGeom prst="rect">
            <a:avLst/>
          </a:prstGeom>
        </p:spPr>
      </p:pic>
    </p:spTree>
    <p:extLst>
      <p:ext uri="{BB962C8B-B14F-4D97-AF65-F5344CB8AC3E}">
        <p14:creationId xmlns:p14="http://schemas.microsoft.com/office/powerpoint/2010/main" val="2627757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Slide - 07">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DD0D5-4BEA-4BFE-A85D-D50F2499707E}"/>
              </a:ext>
            </a:extLst>
          </p:cNvPr>
          <p:cNvGrpSpPr/>
          <p:nvPr userDrawn="1"/>
        </p:nvGrpSpPr>
        <p:grpSpPr>
          <a:xfrm>
            <a:off x="5753608" y="3452368"/>
            <a:ext cx="6624982" cy="1324864"/>
            <a:chOff x="3596005" y="2157730"/>
            <a:chExt cx="4140614" cy="828040"/>
          </a:xfrm>
        </p:grpSpPr>
        <p:pic>
          <p:nvPicPr>
            <p:cNvPr id="2" name="Picture 1">
              <a:extLst>
                <a:ext uri="{FF2B5EF4-FFF2-40B4-BE49-F238E27FC236}">
                  <a16:creationId xmlns:a16="http://schemas.microsoft.com/office/drawing/2014/main" id="{B8089BF7-2C07-4CCE-A009-C3BB96B43BD9}"/>
                </a:ext>
              </a:extLst>
            </p:cNvPr>
            <p:cNvPicPr/>
            <p:nvPr userDrawn="1"/>
          </p:nvPicPr>
          <p:blipFill>
            <a:blip r:embed="rId2"/>
            <a:stretch>
              <a:fillRect/>
            </a:stretch>
          </p:blipFill>
          <p:spPr>
            <a:xfrm>
              <a:off x="3596005" y="2157730"/>
              <a:ext cx="1951990" cy="828040"/>
            </a:xfrm>
            <a:prstGeom prst="rect">
              <a:avLst/>
            </a:prstGeom>
            <a:noFill/>
            <a:ln>
              <a:noFill/>
            </a:ln>
          </p:spPr>
        </p:pic>
        <p:pic>
          <p:nvPicPr>
            <p:cNvPr id="3" name="Picture 2">
              <a:extLst>
                <a:ext uri="{FF2B5EF4-FFF2-40B4-BE49-F238E27FC236}">
                  <a16:creationId xmlns:a16="http://schemas.microsoft.com/office/drawing/2014/main" id="{C25CC5EF-180C-4C06-A0B5-6E0702886716}"/>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7995" y="2386137"/>
              <a:ext cx="2188624" cy="452479"/>
            </a:xfrm>
            <a:prstGeom prst="rect">
              <a:avLst/>
            </a:prstGeom>
            <a:noFill/>
            <a:ln>
              <a:noFill/>
            </a:ln>
          </p:spPr>
        </p:pic>
      </p:grpSp>
    </p:spTree>
    <p:extLst>
      <p:ext uri="{BB962C8B-B14F-4D97-AF65-F5344CB8AC3E}">
        <p14:creationId xmlns:p14="http://schemas.microsoft.com/office/powerpoint/2010/main" val="205563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 - 08">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00BC13-4590-CE49-901B-D59D4B47F1B2}"/>
              </a:ext>
            </a:extLst>
          </p:cNvPr>
          <p:cNvSpPr/>
          <p:nvPr userDrawn="1"/>
        </p:nvSpPr>
        <p:spPr>
          <a:xfrm>
            <a:off x="0" y="0"/>
            <a:ext cx="14630400" cy="8229600"/>
          </a:xfrm>
          <a:prstGeom prst="rect">
            <a:avLst/>
          </a:prstGeom>
          <a:gradFill>
            <a:gsLst>
              <a:gs pos="100000">
                <a:srgbClr val="EAAB00"/>
              </a:gs>
              <a:gs pos="0">
                <a:srgbClr val="FFDD0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40"/>
          </a:p>
        </p:txBody>
      </p:sp>
      <p:pic>
        <p:nvPicPr>
          <p:cNvPr id="14" name="Picture 13">
            <a:extLst>
              <a:ext uri="{FF2B5EF4-FFF2-40B4-BE49-F238E27FC236}">
                <a16:creationId xmlns:a16="http://schemas.microsoft.com/office/drawing/2014/main" id="{95D4E105-95D6-B449-B214-D3E8AE8CFFED}"/>
              </a:ext>
            </a:extLst>
          </p:cNvPr>
          <p:cNvPicPr>
            <a:picLocks noChangeAspect="1"/>
          </p:cNvPicPr>
          <p:nvPr userDrawn="1"/>
        </p:nvPicPr>
        <p:blipFill>
          <a:blip r:embed="rId2"/>
          <a:stretch>
            <a:fillRect/>
          </a:stretch>
        </p:blipFill>
        <p:spPr>
          <a:xfrm>
            <a:off x="0" y="0"/>
            <a:ext cx="12700000" cy="8229600"/>
          </a:xfrm>
          <a:prstGeom prst="rect">
            <a:avLst/>
          </a:prstGeom>
        </p:spPr>
      </p:pic>
      <p:sp>
        <p:nvSpPr>
          <p:cNvPr id="13" name="TextBox 12">
            <a:extLst>
              <a:ext uri="{FF2B5EF4-FFF2-40B4-BE49-F238E27FC236}">
                <a16:creationId xmlns:a16="http://schemas.microsoft.com/office/drawing/2014/main" id="{6C316BA1-289E-684F-8606-79646B9E4165}"/>
              </a:ext>
            </a:extLst>
          </p:cNvPr>
          <p:cNvSpPr txBox="1"/>
          <p:nvPr userDrawn="1"/>
        </p:nvSpPr>
        <p:spPr>
          <a:xfrm>
            <a:off x="774550" y="7408434"/>
            <a:ext cx="7057016" cy="387798"/>
          </a:xfrm>
          <a:prstGeom prst="rect">
            <a:avLst/>
          </a:prstGeom>
          <a:noFill/>
        </p:spPr>
        <p:txBody>
          <a:bodyPr wrap="square" rtlCol="0">
            <a:spAutoFit/>
          </a:bodyPr>
          <a:lstStyle/>
          <a:p>
            <a:r>
              <a:rPr lang="en-US" sz="1920" b="0" i="0" dirty="0">
                <a:solidFill>
                  <a:srgbClr val="003946"/>
                </a:solidFill>
                <a:latin typeface="Roboto" panose="02000000000000000000" pitchFamily="2" charset="0"/>
                <a:cs typeface="Calibri"/>
              </a:rPr>
              <a:t>Life’s brighter under the sun</a:t>
            </a:r>
          </a:p>
        </p:txBody>
      </p:sp>
      <p:pic>
        <p:nvPicPr>
          <p:cNvPr id="11" name="Picture 10">
            <a:extLst>
              <a:ext uri="{FF2B5EF4-FFF2-40B4-BE49-F238E27FC236}">
                <a16:creationId xmlns:a16="http://schemas.microsoft.com/office/drawing/2014/main" id="{244DBB9B-90AF-3E46-9B7C-4308C7C2CF4E}"/>
              </a:ext>
            </a:extLst>
          </p:cNvPr>
          <p:cNvPicPr>
            <a:picLocks noChangeAspect="1"/>
          </p:cNvPicPr>
          <p:nvPr userDrawn="1"/>
        </p:nvPicPr>
        <p:blipFill>
          <a:blip r:embed="rId3"/>
          <a:stretch>
            <a:fillRect/>
          </a:stretch>
        </p:blipFill>
        <p:spPr>
          <a:xfrm>
            <a:off x="0" y="0"/>
            <a:ext cx="14630400" cy="8229600"/>
          </a:xfrm>
          <a:prstGeom prst="rect">
            <a:avLst/>
          </a:prstGeom>
        </p:spPr>
      </p:pic>
      <p:sp>
        <p:nvSpPr>
          <p:cNvPr id="25" name="Content Placeholder 24"/>
          <p:cNvSpPr>
            <a:spLocks noGrp="1"/>
          </p:cNvSpPr>
          <p:nvPr>
            <p:ph sz="quarter" idx="10" hasCustomPrompt="1"/>
          </p:nvPr>
        </p:nvSpPr>
        <p:spPr>
          <a:xfrm>
            <a:off x="723900" y="700803"/>
            <a:ext cx="2809240" cy="445344"/>
          </a:xfrm>
          <a:prstGeom prst="rect">
            <a:avLst/>
          </a:prstGeom>
        </p:spPr>
        <p:txBody>
          <a:bodyPr>
            <a:noAutofit/>
          </a:bodyPr>
          <a:lstStyle>
            <a:lvl1pPr>
              <a:defRPr sz="1920" b="0" i="0">
                <a:latin typeface="Roboto" panose="02000000000000000000" pitchFamily="2" charset="0"/>
              </a:defRPr>
            </a:lvl1pPr>
            <a:lvl2pPr>
              <a:defRPr sz="1760"/>
            </a:lvl2pPr>
            <a:lvl3pPr>
              <a:defRPr sz="1760"/>
            </a:lvl3pPr>
            <a:lvl4pPr>
              <a:defRPr sz="1760"/>
            </a:lvl4pPr>
            <a:lvl5pPr>
              <a:defRPr sz="1760"/>
            </a:lvl5pPr>
          </a:lstStyle>
          <a:p>
            <a:pPr lvl="0"/>
            <a:r>
              <a:rPr lang="en-CA" dirty="0"/>
              <a:t>Month, 20XX</a:t>
            </a:r>
          </a:p>
        </p:txBody>
      </p:sp>
      <p:sp>
        <p:nvSpPr>
          <p:cNvPr id="27" name="Content Placeholder 26"/>
          <p:cNvSpPr>
            <a:spLocks noGrp="1"/>
          </p:cNvSpPr>
          <p:nvPr>
            <p:ph sz="quarter" idx="11" hasCustomPrompt="1"/>
          </p:nvPr>
        </p:nvSpPr>
        <p:spPr>
          <a:xfrm>
            <a:off x="723900" y="1086158"/>
            <a:ext cx="2809240" cy="418576"/>
          </a:xfrm>
          <a:prstGeom prst="rect">
            <a:avLst/>
          </a:prstGeom>
        </p:spPr>
        <p:txBody>
          <a:bodyPr>
            <a:noAutofit/>
          </a:bodyPr>
          <a:lstStyle>
            <a:lvl1pPr>
              <a:defRPr sz="1920" b="0" i="0">
                <a:solidFill>
                  <a:srgbClr val="DD7232"/>
                </a:solidFill>
                <a:latin typeface="Roboto" panose="02000000000000000000" pitchFamily="2" charset="0"/>
              </a:defRPr>
            </a:lvl1pPr>
          </a:lstStyle>
          <a:p>
            <a:pPr lvl="0"/>
            <a:r>
              <a:rPr lang="en-CA" dirty="0"/>
              <a:t>Draft 2.0</a:t>
            </a:r>
          </a:p>
        </p:txBody>
      </p:sp>
      <p:sp>
        <p:nvSpPr>
          <p:cNvPr id="12" name="Title 1">
            <a:extLst>
              <a:ext uri="{FF2B5EF4-FFF2-40B4-BE49-F238E27FC236}">
                <a16:creationId xmlns:a16="http://schemas.microsoft.com/office/drawing/2014/main" id="{50A4161D-65E6-8549-9115-3439FCC408BE}"/>
              </a:ext>
            </a:extLst>
          </p:cNvPr>
          <p:cNvSpPr>
            <a:spLocks noGrp="1"/>
          </p:cNvSpPr>
          <p:nvPr>
            <p:ph type="ctrTitle" hasCustomPrompt="1"/>
          </p:nvPr>
        </p:nvSpPr>
        <p:spPr>
          <a:xfrm>
            <a:off x="723900" y="1994003"/>
            <a:ext cx="7696667" cy="1546374"/>
          </a:xfrm>
          <a:prstGeom prst="rect">
            <a:avLst/>
          </a:prstGeom>
        </p:spPr>
        <p:txBody>
          <a:bodyPr/>
          <a:lstStyle>
            <a:lvl1pPr>
              <a:lnSpc>
                <a:spcPct val="95000"/>
              </a:lnSpc>
              <a:spcBef>
                <a:spcPts val="0"/>
              </a:spcBef>
              <a:defRPr sz="5760" b="0" i="0">
                <a:solidFill>
                  <a:srgbClr val="003946"/>
                </a:solidFill>
                <a:latin typeface="Roboto" panose="02000000000000000000" pitchFamily="2" charset="0"/>
                <a:cs typeface="Calibri"/>
              </a:defRPr>
            </a:lvl1pPr>
          </a:lstStyle>
          <a:p>
            <a:r>
              <a:rPr lang="en-CA" dirty="0"/>
              <a:t>Presentation title </a:t>
            </a:r>
            <a:br>
              <a:rPr lang="en-CA" dirty="0"/>
            </a:br>
            <a:r>
              <a:rPr lang="en-CA" dirty="0"/>
              <a:t>is written here</a:t>
            </a:r>
            <a:endParaRPr lang="en-US" dirty="0"/>
          </a:p>
        </p:txBody>
      </p:sp>
      <p:sp>
        <p:nvSpPr>
          <p:cNvPr id="16" name="Text Placeholder 28">
            <a:extLst>
              <a:ext uri="{FF2B5EF4-FFF2-40B4-BE49-F238E27FC236}">
                <a16:creationId xmlns:a16="http://schemas.microsoft.com/office/drawing/2014/main" id="{5394F8BB-372E-1242-8179-2CF5BAF304D8}"/>
              </a:ext>
            </a:extLst>
          </p:cNvPr>
          <p:cNvSpPr>
            <a:spLocks noGrp="1"/>
          </p:cNvSpPr>
          <p:nvPr>
            <p:ph type="body" sz="quarter" idx="12" hasCustomPrompt="1"/>
          </p:nvPr>
        </p:nvSpPr>
        <p:spPr>
          <a:xfrm>
            <a:off x="723901" y="3659655"/>
            <a:ext cx="7696666" cy="1003301"/>
          </a:xfrm>
          <a:prstGeom prst="rect">
            <a:avLst/>
          </a:prstGeom>
        </p:spPr>
        <p:txBody>
          <a:bodyPr/>
          <a:lstStyle>
            <a:lvl1pPr>
              <a:spcBef>
                <a:spcPts val="0"/>
              </a:spcBef>
              <a:defRPr sz="2880" b="0" i="0">
                <a:solidFill>
                  <a:srgbClr val="DF7227"/>
                </a:solidFill>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nibh</a:t>
            </a:r>
            <a:r>
              <a:rPr lang="en-CA" dirty="0"/>
              <a:t> </a:t>
            </a:r>
            <a:r>
              <a:rPr lang="en-CA" dirty="0" err="1"/>
              <a:t>consectetuer</a:t>
            </a:r>
            <a:br>
              <a:rPr lang="en-CA" dirty="0"/>
            </a:br>
            <a:r>
              <a:rPr lang="en-CA" dirty="0" err="1"/>
              <a:t>adipiscing</a:t>
            </a:r>
            <a:r>
              <a:rPr lang="en-CA" dirty="0"/>
              <a:t> </a:t>
            </a:r>
            <a:r>
              <a:rPr lang="en-CA" dirty="0" err="1"/>
              <a:t>elit</a:t>
            </a:r>
            <a:r>
              <a:rPr lang="en-CA" dirty="0"/>
              <a:t> </a:t>
            </a:r>
            <a:r>
              <a:rPr lang="en-CA" dirty="0" err="1"/>
              <a:t>sed</a:t>
            </a:r>
            <a:r>
              <a:rPr lang="en-CA" dirty="0"/>
              <a:t> </a:t>
            </a:r>
            <a:r>
              <a:rPr lang="en-CA" dirty="0" err="1"/>
              <a:t>diam</a:t>
            </a:r>
            <a:r>
              <a:rPr lang="en-CA" dirty="0"/>
              <a:t> </a:t>
            </a:r>
            <a:r>
              <a:rPr lang="en-CA" dirty="0" err="1"/>
              <a:t>nonummy</a:t>
            </a:r>
            <a:endParaRPr lang="en-CA" dirty="0"/>
          </a:p>
          <a:p>
            <a:pPr lvl="0"/>
            <a:endParaRPr lang="en-CA" dirty="0"/>
          </a:p>
        </p:txBody>
      </p:sp>
      <p:pic>
        <p:nvPicPr>
          <p:cNvPr id="3" name="Picture 2" descr="Logo&#10;&#10;Description automatically generated">
            <a:extLst>
              <a:ext uri="{FF2B5EF4-FFF2-40B4-BE49-F238E27FC236}">
                <a16:creationId xmlns:a16="http://schemas.microsoft.com/office/drawing/2014/main" id="{27E19F29-4242-43F7-9CE7-B2A3DAF87400}"/>
              </a:ext>
            </a:extLst>
          </p:cNvPr>
          <p:cNvPicPr>
            <a:picLocks noChangeAspect="1"/>
          </p:cNvPicPr>
          <p:nvPr userDrawn="1"/>
        </p:nvPicPr>
        <p:blipFill>
          <a:blip r:embed="rId4"/>
          <a:stretch>
            <a:fillRect/>
          </a:stretch>
        </p:blipFill>
        <p:spPr>
          <a:xfrm>
            <a:off x="5523050" y="247557"/>
            <a:ext cx="5795032" cy="1333238"/>
          </a:xfrm>
          <a:prstGeom prst="rect">
            <a:avLst/>
          </a:prstGeom>
        </p:spPr>
      </p:pic>
    </p:spTree>
    <p:extLst>
      <p:ext uri="{BB962C8B-B14F-4D97-AF65-F5344CB8AC3E}">
        <p14:creationId xmlns:p14="http://schemas.microsoft.com/office/powerpoint/2010/main" val="3634971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 - 09">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C316BA1-289E-684F-8606-79646B9E4165}"/>
              </a:ext>
            </a:extLst>
          </p:cNvPr>
          <p:cNvSpPr txBox="1"/>
          <p:nvPr userDrawn="1"/>
        </p:nvSpPr>
        <p:spPr>
          <a:xfrm>
            <a:off x="477233" y="7444794"/>
            <a:ext cx="7057016" cy="338554"/>
          </a:xfrm>
          <a:prstGeom prst="rect">
            <a:avLst/>
          </a:prstGeom>
          <a:noFill/>
        </p:spPr>
        <p:txBody>
          <a:bodyPr wrap="square" rtlCol="0">
            <a:spAutoFit/>
          </a:bodyPr>
          <a:lstStyle/>
          <a:p>
            <a:r>
              <a:rPr lang="en-US" sz="1600" b="0" i="0" dirty="0">
                <a:solidFill>
                  <a:srgbClr val="003946"/>
                </a:solidFill>
                <a:latin typeface="Roboto" panose="02000000000000000000" pitchFamily="2" charset="0"/>
                <a:cs typeface="Calibri"/>
              </a:rPr>
              <a:t>Life’s brighter under the sun</a:t>
            </a:r>
          </a:p>
        </p:txBody>
      </p:sp>
      <p:sp>
        <p:nvSpPr>
          <p:cNvPr id="2" name="Title 1"/>
          <p:cNvSpPr>
            <a:spLocks noGrp="1"/>
          </p:cNvSpPr>
          <p:nvPr>
            <p:ph type="ctrTitle" hasCustomPrompt="1"/>
          </p:nvPr>
        </p:nvSpPr>
        <p:spPr>
          <a:xfrm>
            <a:off x="774550" y="1572222"/>
            <a:ext cx="7696667" cy="1625872"/>
          </a:xfrm>
          <a:prstGeom prst="rect">
            <a:avLst/>
          </a:prstGeom>
        </p:spPr>
        <p:txBody>
          <a:bodyPr/>
          <a:lstStyle>
            <a:lvl1pPr>
              <a:lnSpc>
                <a:spcPct val="95000"/>
              </a:lnSpc>
              <a:defRPr sz="5760" b="0" i="0">
                <a:solidFill>
                  <a:srgbClr val="003946"/>
                </a:solidFill>
                <a:latin typeface="Roboto" panose="02000000000000000000" pitchFamily="2" charset="0"/>
                <a:cs typeface="Calibri"/>
              </a:defRPr>
            </a:lvl1pPr>
          </a:lstStyle>
          <a:p>
            <a:r>
              <a:rPr lang="en-CA" dirty="0"/>
              <a:t>Presentation title </a:t>
            </a:r>
            <a:br>
              <a:rPr lang="en-CA" dirty="0"/>
            </a:br>
            <a:r>
              <a:rPr lang="en-CA" dirty="0"/>
              <a:t>is written here</a:t>
            </a:r>
            <a:endParaRPr lang="en-US" dirty="0"/>
          </a:p>
        </p:txBody>
      </p:sp>
      <p:sp>
        <p:nvSpPr>
          <p:cNvPr id="5" name="Text Placeholder 4"/>
          <p:cNvSpPr>
            <a:spLocks noGrp="1"/>
          </p:cNvSpPr>
          <p:nvPr>
            <p:ph type="body" sz="quarter" idx="12" hasCustomPrompt="1"/>
          </p:nvPr>
        </p:nvSpPr>
        <p:spPr>
          <a:xfrm>
            <a:off x="774550" y="3284758"/>
            <a:ext cx="7696667" cy="596901"/>
          </a:xfrm>
          <a:prstGeom prst="rect">
            <a:avLst/>
          </a:prstGeom>
        </p:spPr>
        <p:txBody>
          <a:bodyPr/>
          <a:lstStyle>
            <a:lvl1pPr>
              <a:spcBef>
                <a:spcPts val="0"/>
              </a:spcBef>
              <a:defRPr sz="2560" b="0" i="0">
                <a:solidFill>
                  <a:srgbClr val="EAAB00"/>
                </a:solidFill>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nibh</a:t>
            </a:r>
            <a:r>
              <a:rPr lang="en-CA" dirty="0"/>
              <a:t> </a:t>
            </a:r>
            <a:r>
              <a:rPr lang="en-CA" dirty="0" err="1"/>
              <a:t>consectetuer</a:t>
            </a:r>
            <a:endParaRPr lang="en-CA" dirty="0"/>
          </a:p>
        </p:txBody>
      </p:sp>
      <p:sp>
        <p:nvSpPr>
          <p:cNvPr id="16" name="Content Placeholder 24">
            <a:extLst>
              <a:ext uri="{FF2B5EF4-FFF2-40B4-BE49-F238E27FC236}">
                <a16:creationId xmlns:a16="http://schemas.microsoft.com/office/drawing/2014/main" id="{24E1DA98-60F2-5F48-9A73-DB1375093900}"/>
              </a:ext>
            </a:extLst>
          </p:cNvPr>
          <p:cNvSpPr>
            <a:spLocks noGrp="1"/>
          </p:cNvSpPr>
          <p:nvPr>
            <p:ph sz="quarter" idx="10" hasCustomPrompt="1"/>
          </p:nvPr>
        </p:nvSpPr>
        <p:spPr>
          <a:xfrm>
            <a:off x="774551" y="4565397"/>
            <a:ext cx="2809240" cy="445344"/>
          </a:xfrm>
          <a:prstGeom prst="rect">
            <a:avLst/>
          </a:prstGeom>
        </p:spPr>
        <p:txBody>
          <a:bodyPr>
            <a:noAutofit/>
          </a:bodyPr>
          <a:lstStyle>
            <a:lvl1pPr>
              <a:defRPr sz="1920" b="0" i="0">
                <a:latin typeface="Roboto" panose="02000000000000000000" pitchFamily="2" charset="0"/>
              </a:defRPr>
            </a:lvl1pPr>
            <a:lvl2pPr>
              <a:defRPr sz="1760"/>
            </a:lvl2pPr>
            <a:lvl3pPr>
              <a:defRPr sz="1760"/>
            </a:lvl3pPr>
            <a:lvl4pPr>
              <a:defRPr sz="1760"/>
            </a:lvl4pPr>
            <a:lvl5pPr>
              <a:defRPr sz="1760"/>
            </a:lvl5pPr>
          </a:lstStyle>
          <a:p>
            <a:pPr lvl="0"/>
            <a:r>
              <a:rPr lang="en-CA" dirty="0"/>
              <a:t>Month, 20XX</a:t>
            </a:r>
          </a:p>
        </p:txBody>
      </p:sp>
      <p:sp>
        <p:nvSpPr>
          <p:cNvPr id="19" name="Content Placeholder 26">
            <a:extLst>
              <a:ext uri="{FF2B5EF4-FFF2-40B4-BE49-F238E27FC236}">
                <a16:creationId xmlns:a16="http://schemas.microsoft.com/office/drawing/2014/main" id="{A45E75BD-242C-C944-A859-805C9E7DF538}"/>
              </a:ext>
            </a:extLst>
          </p:cNvPr>
          <p:cNvSpPr>
            <a:spLocks noGrp="1"/>
          </p:cNvSpPr>
          <p:nvPr>
            <p:ph sz="quarter" idx="11" hasCustomPrompt="1"/>
          </p:nvPr>
        </p:nvSpPr>
        <p:spPr>
          <a:xfrm>
            <a:off x="774551" y="4950752"/>
            <a:ext cx="2809240" cy="418576"/>
          </a:xfrm>
          <a:prstGeom prst="rect">
            <a:avLst/>
          </a:prstGeom>
        </p:spPr>
        <p:txBody>
          <a:bodyPr>
            <a:noAutofit/>
          </a:bodyPr>
          <a:lstStyle>
            <a:lvl1pPr>
              <a:defRPr sz="1920" b="0" i="0">
                <a:solidFill>
                  <a:srgbClr val="EAAB00"/>
                </a:solidFill>
                <a:latin typeface="Roboto" panose="02000000000000000000" pitchFamily="2" charset="0"/>
              </a:defRPr>
            </a:lvl1pPr>
          </a:lstStyle>
          <a:p>
            <a:pPr lvl="0"/>
            <a:r>
              <a:rPr lang="en-CA" dirty="0"/>
              <a:t>Draft 2.0</a:t>
            </a:r>
          </a:p>
        </p:txBody>
      </p:sp>
      <p:pic>
        <p:nvPicPr>
          <p:cNvPr id="9" name="Picture 8">
            <a:extLst>
              <a:ext uri="{FF2B5EF4-FFF2-40B4-BE49-F238E27FC236}">
                <a16:creationId xmlns:a16="http://schemas.microsoft.com/office/drawing/2014/main" id="{47F09B65-158B-4EFF-A825-B83B97691C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29555" y="7161018"/>
            <a:ext cx="3023613" cy="677730"/>
          </a:xfrm>
          <a:prstGeom prst="rect">
            <a:avLst/>
          </a:prstGeom>
          <a:noFill/>
          <a:ln>
            <a:noFill/>
          </a:ln>
        </p:spPr>
      </p:pic>
    </p:spTree>
    <p:extLst>
      <p:ext uri="{BB962C8B-B14F-4D97-AF65-F5344CB8AC3E}">
        <p14:creationId xmlns:p14="http://schemas.microsoft.com/office/powerpoint/2010/main" val="3548186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1DC54C-34CE-6546-931E-D9F60604C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145258"/>
            <a:ext cx="14622315" cy="2084342"/>
          </a:xfrm>
          <a:prstGeom prst="rect">
            <a:avLst/>
          </a:prstGeom>
        </p:spPr>
      </p:pic>
      <p:sp>
        <p:nvSpPr>
          <p:cNvPr id="13" name="Title 1">
            <a:extLst>
              <a:ext uri="{FF2B5EF4-FFF2-40B4-BE49-F238E27FC236}">
                <a16:creationId xmlns:a16="http://schemas.microsoft.com/office/drawing/2014/main" id="{E55E94BD-FB29-0F4F-B80A-BDA48EF64C79}"/>
              </a:ext>
            </a:extLst>
          </p:cNvPr>
          <p:cNvSpPr>
            <a:spLocks noGrp="1"/>
          </p:cNvSpPr>
          <p:nvPr>
            <p:ph type="title" hasCustomPrompt="1"/>
          </p:nvPr>
        </p:nvSpPr>
        <p:spPr>
          <a:xfrm>
            <a:off x="721069" y="660401"/>
            <a:ext cx="13188258" cy="929640"/>
          </a:xfrm>
          <a:prstGeom prst="rect">
            <a:avLst/>
          </a:prstGeom>
        </p:spPr>
        <p:txBody>
          <a:bodyPr lIns="0">
            <a:noAutofit/>
          </a:bodyPr>
          <a:lstStyle>
            <a:lvl1pPr>
              <a:defRPr sz="3840" b="0" i="0">
                <a:latin typeface="Roboto" panose="02000000000000000000" pitchFamily="2" charset="0"/>
              </a:defRPr>
            </a:lvl1pPr>
          </a:lstStyle>
          <a:p>
            <a:r>
              <a:rPr lang="en-CA" dirty="0"/>
              <a:t>Headline goes here </a:t>
            </a:r>
            <a:endParaRPr lang="en-US" dirty="0"/>
          </a:p>
        </p:txBody>
      </p:sp>
      <p:sp>
        <p:nvSpPr>
          <p:cNvPr id="12" name="TextBox 11">
            <a:extLst>
              <a:ext uri="{FF2B5EF4-FFF2-40B4-BE49-F238E27FC236}">
                <a16:creationId xmlns:a16="http://schemas.microsoft.com/office/drawing/2014/main" id="{EDD9914D-768D-7A49-B8EA-7A4352F701AE}"/>
              </a:ext>
            </a:extLst>
          </p:cNvPr>
          <p:cNvSpPr txBox="1"/>
          <p:nvPr userDrawn="1"/>
        </p:nvSpPr>
        <p:spPr>
          <a:xfrm>
            <a:off x="2167663" y="7663230"/>
            <a:ext cx="1427944" cy="306444"/>
          </a:xfrm>
          <a:prstGeom prst="rect">
            <a:avLst/>
          </a:prstGeom>
          <a:noFill/>
        </p:spPr>
        <p:txBody>
          <a:bodyPr wrap="square" lIns="0" rIns="115200" bIns="74880" rtlCol="0">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CA" sz="1200" b="0" i="0" spc="480" baseline="0" dirty="0">
                <a:solidFill>
                  <a:srgbClr val="003946"/>
                </a:solidFill>
                <a:latin typeface="Roboto" panose="02000000000000000000" pitchFamily="2" charset="0"/>
                <a:cs typeface="Calibri" panose="020F0502020204030204" pitchFamily="34" charset="0"/>
              </a:rPr>
              <a:t>SUN LIFE</a:t>
            </a:r>
            <a:r>
              <a:rPr lang="en-CA" sz="1200" b="0" i="0" spc="480" baseline="0" dirty="0">
                <a:solidFill>
                  <a:srgbClr val="EAAB00"/>
                </a:solidFill>
                <a:latin typeface="Roboto" panose="02000000000000000000" pitchFamily="2" charset="0"/>
                <a:cs typeface="Calibri" panose="020F0502020204030204" pitchFamily="34" charset="0"/>
              </a:rPr>
              <a:t>•</a:t>
            </a:r>
          </a:p>
        </p:txBody>
      </p:sp>
      <p:sp>
        <p:nvSpPr>
          <p:cNvPr id="16" name="Text Placeholder 2">
            <a:extLst>
              <a:ext uri="{FF2B5EF4-FFF2-40B4-BE49-F238E27FC236}">
                <a16:creationId xmlns:a16="http://schemas.microsoft.com/office/drawing/2014/main" id="{8FD3F6CC-1C07-BD4E-8F34-996A734DF836}"/>
              </a:ext>
            </a:extLst>
          </p:cNvPr>
          <p:cNvSpPr>
            <a:spLocks noGrp="1"/>
          </p:cNvSpPr>
          <p:nvPr>
            <p:ph type="body" sz="quarter" idx="10" hasCustomPrompt="1"/>
          </p:nvPr>
        </p:nvSpPr>
        <p:spPr>
          <a:xfrm>
            <a:off x="3471622" y="7650473"/>
            <a:ext cx="7408078" cy="346901"/>
          </a:xfrm>
          <a:prstGeom prst="rect">
            <a:avLst/>
          </a:prstGeom>
        </p:spPr>
        <p:txBody>
          <a:bodyPr lIns="0" rIns="0"/>
          <a:lstStyle>
            <a:lvl1pPr>
              <a:buFontTx/>
              <a:buNone/>
              <a:defRPr sz="1200" b="0" i="0" spc="480" baseline="0">
                <a:latin typeface="Roboto" panose="02000000000000000000" pitchFamily="2" charset="0"/>
              </a:defRPr>
            </a:lvl1pPr>
            <a:lvl2pPr marL="0" indent="0">
              <a:buFontTx/>
              <a:buNone/>
              <a:defRPr/>
            </a:lvl2pPr>
            <a:lvl3pPr marL="434341" indent="0">
              <a:buFontTx/>
              <a:buNone/>
              <a:defRPr/>
            </a:lvl3pPr>
            <a:lvl4pPr marL="718821" indent="0">
              <a:buFontTx/>
              <a:buNone/>
              <a:defRPr/>
            </a:lvl4pPr>
            <a:lvl5pPr marL="1003301" indent="0">
              <a:buFontTx/>
              <a:buNone/>
              <a:defRPr/>
            </a:lvl5pPr>
          </a:lstStyle>
          <a:p>
            <a:pPr lvl="0"/>
            <a:r>
              <a:rPr lang="en-US" dirty="0"/>
              <a:t>PPT topic</a:t>
            </a:r>
          </a:p>
        </p:txBody>
      </p:sp>
      <p:sp>
        <p:nvSpPr>
          <p:cNvPr id="10" name="Slide Number Placeholder 5">
            <a:extLst>
              <a:ext uri="{FF2B5EF4-FFF2-40B4-BE49-F238E27FC236}">
                <a16:creationId xmlns:a16="http://schemas.microsoft.com/office/drawing/2014/main" id="{30FB0475-FE87-4A47-944D-42F493BCD053}"/>
              </a:ext>
            </a:extLst>
          </p:cNvPr>
          <p:cNvSpPr>
            <a:spLocks noGrp="1"/>
          </p:cNvSpPr>
          <p:nvPr>
            <p:ph type="sldNum" sz="quarter" idx="4"/>
          </p:nvPr>
        </p:nvSpPr>
        <p:spPr>
          <a:xfrm>
            <a:off x="13065287" y="7650472"/>
            <a:ext cx="1188750" cy="334144"/>
          </a:xfrm>
          <a:prstGeom prst="rect">
            <a:avLst/>
          </a:prstGeom>
        </p:spPr>
        <p:txBody>
          <a:bodyPr vert="horz" lIns="91440" tIns="45720" rIns="90000" bIns="45720" rtlCol="0" anchor="ctr"/>
          <a:lstStyle>
            <a:lvl1pPr algn="r">
              <a:defRPr sz="1200" b="0" i="0">
                <a:solidFill>
                  <a:srgbClr val="003946"/>
                </a:solidFill>
                <a:latin typeface="Roboto" panose="02000000000000000000" pitchFamily="2" charset="0"/>
                <a:cs typeface="Calibri"/>
              </a:defRPr>
            </a:lvl1pPr>
          </a:lstStyle>
          <a:p>
            <a:fld id="{CD0B62E8-4833-C84D-A86B-4CF3C4DE74F8}" type="slidenum">
              <a:rPr lang="uk-UA" smtClean="0"/>
              <a:pPr/>
              <a:t>‹#›</a:t>
            </a:fld>
            <a:endParaRPr lang="uk-UA" dirty="0"/>
          </a:p>
        </p:txBody>
      </p:sp>
      <p:sp>
        <p:nvSpPr>
          <p:cNvPr id="11" name="Content Placeholder 4">
            <a:extLst>
              <a:ext uri="{FF2B5EF4-FFF2-40B4-BE49-F238E27FC236}">
                <a16:creationId xmlns:a16="http://schemas.microsoft.com/office/drawing/2014/main" id="{D0F8B88F-F0E2-9147-95DF-545C3032BA12}"/>
              </a:ext>
            </a:extLst>
          </p:cNvPr>
          <p:cNvSpPr>
            <a:spLocks noGrp="1"/>
          </p:cNvSpPr>
          <p:nvPr>
            <p:ph sz="quarter" idx="13" hasCustomPrompt="1"/>
          </p:nvPr>
        </p:nvSpPr>
        <p:spPr>
          <a:xfrm>
            <a:off x="726295" y="2489543"/>
            <a:ext cx="13177806" cy="496725"/>
          </a:xfrm>
          <a:prstGeom prst="rect">
            <a:avLst/>
          </a:prstGeom>
        </p:spPr>
        <p:txBody>
          <a:bodyPr lIns="0"/>
          <a:lstStyle>
            <a:lvl1pPr>
              <a:spcBef>
                <a:spcPts val="0"/>
              </a:spcBef>
              <a:defRPr sz="2400" b="0" i="0">
                <a:solidFill>
                  <a:srgbClr val="EAAB00"/>
                </a:solidFill>
                <a:latin typeface="Roboto Medium" panose="02000000000000000000" pitchFamily="2" charset="0"/>
              </a:defRPr>
            </a:lvl1pPr>
          </a:lstStyle>
          <a:p>
            <a:pPr lvl="0"/>
            <a:r>
              <a:rPr lang="en-CA" dirty="0"/>
              <a:t>SECTION TITLE GOES HERE</a:t>
            </a:r>
          </a:p>
        </p:txBody>
      </p:sp>
      <p:sp>
        <p:nvSpPr>
          <p:cNvPr id="14" name="Content Placeholder 14">
            <a:extLst>
              <a:ext uri="{FF2B5EF4-FFF2-40B4-BE49-F238E27FC236}">
                <a16:creationId xmlns:a16="http://schemas.microsoft.com/office/drawing/2014/main" id="{EDC83FB3-E207-9B44-BFC0-B8DB84A90B29}"/>
              </a:ext>
            </a:extLst>
          </p:cNvPr>
          <p:cNvSpPr>
            <a:spLocks noGrp="1"/>
          </p:cNvSpPr>
          <p:nvPr>
            <p:ph sz="quarter" idx="14" hasCustomPrompt="1"/>
          </p:nvPr>
        </p:nvSpPr>
        <p:spPr>
          <a:xfrm>
            <a:off x="726295" y="3258064"/>
            <a:ext cx="13177806" cy="3316595"/>
          </a:xfrm>
          <a:prstGeom prst="rect">
            <a:avLst/>
          </a:prstGeom>
        </p:spPr>
        <p:txBody>
          <a:bodyPr lIns="0"/>
          <a:lstStyle>
            <a:lvl1pPr>
              <a:defRPr sz="1920" b="0" i="0">
                <a:solidFill>
                  <a:srgbClr val="555555"/>
                </a:solidFill>
                <a:latin typeface="Roboto" panose="02000000000000000000" pitchFamily="2" charset="0"/>
              </a:defRPr>
            </a:lvl1pPr>
            <a:lvl2pPr marL="138240" indent="-195840">
              <a:buClr>
                <a:srgbClr val="EAAB00"/>
              </a:buClr>
              <a:defRPr sz="1920" b="0" i="0">
                <a:solidFill>
                  <a:srgbClr val="555555"/>
                </a:solidFill>
                <a:latin typeface="Roboto" panose="02000000000000000000" pitchFamily="2" charset="0"/>
              </a:defRPr>
            </a:lvl2pPr>
            <a:lvl3pPr marL="380160" indent="-195840">
              <a:buClr>
                <a:srgbClr val="EAAB00"/>
              </a:buClr>
              <a:defRPr sz="1920" b="0" i="0">
                <a:solidFill>
                  <a:srgbClr val="555555"/>
                </a:solidFill>
                <a:latin typeface="Roboto" panose="02000000000000000000" pitchFamily="2" charset="0"/>
              </a:defRPr>
            </a:lvl3pPr>
            <a:lvl4pPr marL="570240" indent="-195840">
              <a:buClr>
                <a:srgbClr val="EAAB00"/>
              </a:buClr>
              <a:defRPr sz="1920" b="0" i="0">
                <a:solidFill>
                  <a:srgbClr val="555555"/>
                </a:solidFill>
                <a:latin typeface="Roboto" panose="02000000000000000000" pitchFamily="2" charset="0"/>
              </a:defRPr>
            </a:lvl4pPr>
            <a:lvl5pPr marL="766080" indent="-195840">
              <a:buClr>
                <a:srgbClr val="EAAB00"/>
              </a:buClr>
              <a:defRPr sz="1920" b="0" i="0">
                <a:solidFill>
                  <a:srgbClr val="555555"/>
                </a:solidFill>
                <a:latin typeface="Roboto" panose="02000000000000000000" pitchFamily="2" charset="0"/>
              </a:defRPr>
            </a:lvl5pPr>
          </a:lstStyle>
          <a:p>
            <a:pPr lvl="0"/>
            <a:r>
              <a:rPr lang="en-CA" dirty="0"/>
              <a:t>Add text here</a:t>
            </a:r>
          </a:p>
          <a:p>
            <a:pPr lvl="1"/>
            <a:r>
              <a:rPr lang="en-CA" dirty="0"/>
              <a:t>bullet level 1</a:t>
            </a:r>
          </a:p>
          <a:p>
            <a:pPr lvl="2"/>
            <a:r>
              <a:rPr lang="en-CA" dirty="0"/>
              <a:t>bullet level 2</a:t>
            </a:r>
          </a:p>
          <a:p>
            <a:pPr lvl="3"/>
            <a:r>
              <a:rPr lang="en-CA" dirty="0"/>
              <a:t>bullet level 3</a:t>
            </a:r>
          </a:p>
          <a:p>
            <a:pPr lvl="4"/>
            <a:r>
              <a:rPr lang="en-CA" dirty="0"/>
              <a:t>bullet level 4</a:t>
            </a:r>
          </a:p>
        </p:txBody>
      </p:sp>
      <p:sp>
        <p:nvSpPr>
          <p:cNvPr id="17" name="Text Placeholder 20">
            <a:extLst>
              <a:ext uri="{FF2B5EF4-FFF2-40B4-BE49-F238E27FC236}">
                <a16:creationId xmlns:a16="http://schemas.microsoft.com/office/drawing/2014/main" id="{5A2D89F3-1B14-0245-894F-1187394EA4A2}"/>
              </a:ext>
            </a:extLst>
          </p:cNvPr>
          <p:cNvSpPr>
            <a:spLocks noGrp="1"/>
          </p:cNvSpPr>
          <p:nvPr>
            <p:ph type="body" sz="quarter" idx="15" hasCustomPrompt="1"/>
          </p:nvPr>
        </p:nvSpPr>
        <p:spPr>
          <a:xfrm>
            <a:off x="726295" y="1721022"/>
            <a:ext cx="13177806" cy="637541"/>
          </a:xfrm>
          <a:prstGeom prst="rect">
            <a:avLst/>
          </a:prstGeom>
        </p:spPr>
        <p:txBody>
          <a:bodyPr lIns="0" anchor="ctr"/>
          <a:lstStyle>
            <a:lvl1pPr>
              <a:spcBef>
                <a:spcPts val="0"/>
              </a:spcBef>
              <a:defRPr sz="2720" b="0" i="0" baseline="0">
                <a:latin typeface="Roboto" panose="02000000000000000000" pitchFamily="2" charset="0"/>
              </a:defRPr>
            </a:lvl1pPr>
          </a:lstStyle>
          <a:p>
            <a:pPr lvl="0"/>
            <a:r>
              <a:rPr lang="en-CA" dirty="0"/>
              <a:t>Subhead goes here</a:t>
            </a:r>
          </a:p>
        </p:txBody>
      </p:sp>
    </p:spTree>
    <p:extLst>
      <p:ext uri="{BB962C8B-B14F-4D97-AF65-F5344CB8AC3E}">
        <p14:creationId xmlns:p14="http://schemas.microsoft.com/office/powerpoint/2010/main" val="1998183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D8A4CA-E440-A946-A9A1-9EB0476E6E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5303518"/>
            <a:ext cx="14630400" cy="2926080"/>
          </a:xfrm>
          <a:prstGeom prst="rect">
            <a:avLst/>
          </a:prstGeom>
        </p:spPr>
      </p:pic>
      <p:sp>
        <p:nvSpPr>
          <p:cNvPr id="18" name="Title 1">
            <a:extLst>
              <a:ext uri="{FF2B5EF4-FFF2-40B4-BE49-F238E27FC236}">
                <a16:creationId xmlns:a16="http://schemas.microsoft.com/office/drawing/2014/main" id="{EAAD513F-8217-2249-B2F8-115DF97A87D7}"/>
              </a:ext>
            </a:extLst>
          </p:cNvPr>
          <p:cNvSpPr>
            <a:spLocks noGrp="1"/>
          </p:cNvSpPr>
          <p:nvPr>
            <p:ph type="title" hasCustomPrompt="1"/>
          </p:nvPr>
        </p:nvSpPr>
        <p:spPr>
          <a:xfrm>
            <a:off x="721070" y="660401"/>
            <a:ext cx="13183032" cy="929640"/>
          </a:xfrm>
          <a:prstGeom prst="rect">
            <a:avLst/>
          </a:prstGeom>
        </p:spPr>
        <p:txBody>
          <a:bodyPr lIns="0">
            <a:noAutofit/>
          </a:bodyPr>
          <a:lstStyle>
            <a:lvl1pPr>
              <a:defRPr sz="3840" b="0" i="0">
                <a:latin typeface="Roboto" panose="02000000000000000000" pitchFamily="2" charset="0"/>
              </a:defRPr>
            </a:lvl1pPr>
          </a:lstStyle>
          <a:p>
            <a:r>
              <a:rPr lang="en-CA" dirty="0"/>
              <a:t>Headline goes here </a:t>
            </a:r>
            <a:endParaRPr lang="en-US" dirty="0"/>
          </a:p>
        </p:txBody>
      </p:sp>
      <p:sp>
        <p:nvSpPr>
          <p:cNvPr id="9" name="Slide Number Placeholder 5">
            <a:extLst>
              <a:ext uri="{FF2B5EF4-FFF2-40B4-BE49-F238E27FC236}">
                <a16:creationId xmlns:a16="http://schemas.microsoft.com/office/drawing/2014/main" id="{41F01F39-E327-BC40-AB55-BD770F549BA2}"/>
              </a:ext>
            </a:extLst>
          </p:cNvPr>
          <p:cNvSpPr>
            <a:spLocks noGrp="1"/>
          </p:cNvSpPr>
          <p:nvPr>
            <p:ph type="sldNum" sz="quarter" idx="4"/>
          </p:nvPr>
        </p:nvSpPr>
        <p:spPr>
          <a:xfrm>
            <a:off x="12793016" y="7650471"/>
            <a:ext cx="1111085" cy="346902"/>
          </a:xfrm>
          <a:prstGeom prst="rect">
            <a:avLst/>
          </a:prstGeom>
        </p:spPr>
        <p:txBody>
          <a:bodyPr vert="horz" lIns="91440" tIns="45720" rIns="90000" bIns="45720" rtlCol="0" anchor="ctr"/>
          <a:lstStyle>
            <a:lvl1pPr algn="r">
              <a:defRPr sz="1200" b="0" i="0">
                <a:solidFill>
                  <a:srgbClr val="003946"/>
                </a:solidFill>
                <a:latin typeface="Roboto" panose="02000000000000000000" pitchFamily="2" charset="0"/>
                <a:cs typeface="Calibri"/>
              </a:defRPr>
            </a:lvl1pPr>
          </a:lstStyle>
          <a:p>
            <a:fld id="{CD0B62E8-4833-C84D-A86B-4CF3C4DE74F8}" type="slidenum">
              <a:rPr lang="uk-UA" smtClean="0"/>
              <a:pPr/>
              <a:t>‹#›</a:t>
            </a:fld>
            <a:endParaRPr lang="uk-UA" dirty="0"/>
          </a:p>
        </p:txBody>
      </p:sp>
      <p:sp>
        <p:nvSpPr>
          <p:cNvPr id="11" name="TextBox 10">
            <a:extLst>
              <a:ext uri="{FF2B5EF4-FFF2-40B4-BE49-F238E27FC236}">
                <a16:creationId xmlns:a16="http://schemas.microsoft.com/office/drawing/2014/main" id="{A39133A5-9112-0643-A9D6-D4F2D0959B82}"/>
              </a:ext>
            </a:extLst>
          </p:cNvPr>
          <p:cNvSpPr txBox="1"/>
          <p:nvPr userDrawn="1"/>
        </p:nvSpPr>
        <p:spPr>
          <a:xfrm>
            <a:off x="1292976" y="7663230"/>
            <a:ext cx="1434726" cy="306444"/>
          </a:xfrm>
          <a:prstGeom prst="rect">
            <a:avLst/>
          </a:prstGeom>
          <a:noFill/>
        </p:spPr>
        <p:txBody>
          <a:bodyPr wrap="square" lIns="0" rIns="115200" bIns="74880" rtlCol="0">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CA" sz="1200" b="0" i="0" spc="480" baseline="0" dirty="0">
                <a:solidFill>
                  <a:srgbClr val="003946"/>
                </a:solidFill>
                <a:latin typeface="Roboto" panose="02000000000000000000" pitchFamily="2" charset="0"/>
                <a:cs typeface="Calibri" panose="020F0502020204030204" pitchFamily="34" charset="0"/>
              </a:rPr>
              <a:t>SUN LIFE</a:t>
            </a:r>
            <a:r>
              <a:rPr lang="en-CA" sz="1200" b="0" i="0" spc="480" baseline="0" dirty="0">
                <a:solidFill>
                  <a:srgbClr val="EAAB00"/>
                </a:solidFill>
                <a:latin typeface="Roboto" panose="02000000000000000000" pitchFamily="2" charset="0"/>
                <a:cs typeface="Calibri" panose="020F0502020204030204" pitchFamily="34" charset="0"/>
              </a:rPr>
              <a:t>•</a:t>
            </a:r>
          </a:p>
        </p:txBody>
      </p:sp>
      <p:sp>
        <p:nvSpPr>
          <p:cNvPr id="12" name="Text Placeholder 2">
            <a:extLst>
              <a:ext uri="{FF2B5EF4-FFF2-40B4-BE49-F238E27FC236}">
                <a16:creationId xmlns:a16="http://schemas.microsoft.com/office/drawing/2014/main" id="{B358FBA3-3147-3748-BF17-8EBDFD25C7CA}"/>
              </a:ext>
            </a:extLst>
          </p:cNvPr>
          <p:cNvSpPr>
            <a:spLocks noGrp="1"/>
          </p:cNvSpPr>
          <p:nvPr>
            <p:ph type="body" sz="quarter" idx="10" hasCustomPrompt="1"/>
          </p:nvPr>
        </p:nvSpPr>
        <p:spPr>
          <a:xfrm>
            <a:off x="2591317" y="7650471"/>
            <a:ext cx="8381485" cy="359662"/>
          </a:xfrm>
          <a:prstGeom prst="rect">
            <a:avLst/>
          </a:prstGeom>
        </p:spPr>
        <p:txBody>
          <a:bodyPr lIns="0" rIns="0"/>
          <a:lstStyle>
            <a:lvl1pPr>
              <a:buFontTx/>
              <a:buNone/>
              <a:defRPr sz="1200" b="0" i="0" spc="480" baseline="0">
                <a:latin typeface="Roboto" panose="02000000000000000000" pitchFamily="2" charset="0"/>
              </a:defRPr>
            </a:lvl1pPr>
            <a:lvl2pPr marL="0" indent="0">
              <a:buFontTx/>
              <a:buNone/>
              <a:defRPr/>
            </a:lvl2pPr>
            <a:lvl3pPr marL="434341" indent="0">
              <a:buFontTx/>
              <a:buNone/>
              <a:defRPr/>
            </a:lvl3pPr>
            <a:lvl4pPr marL="718821" indent="0">
              <a:buFontTx/>
              <a:buNone/>
              <a:defRPr/>
            </a:lvl4pPr>
            <a:lvl5pPr marL="1003301" indent="0">
              <a:buFontTx/>
              <a:buNone/>
              <a:defRPr/>
            </a:lvl5pPr>
          </a:lstStyle>
          <a:p>
            <a:pPr lvl="0"/>
            <a:r>
              <a:rPr lang="en-US" dirty="0"/>
              <a:t>PPT topic</a:t>
            </a:r>
          </a:p>
        </p:txBody>
      </p:sp>
      <p:sp>
        <p:nvSpPr>
          <p:cNvPr id="13" name="Content Placeholder 4">
            <a:extLst>
              <a:ext uri="{FF2B5EF4-FFF2-40B4-BE49-F238E27FC236}">
                <a16:creationId xmlns:a16="http://schemas.microsoft.com/office/drawing/2014/main" id="{2CC18796-DE17-F84E-ACD0-5B761A297E2C}"/>
              </a:ext>
            </a:extLst>
          </p:cNvPr>
          <p:cNvSpPr>
            <a:spLocks noGrp="1"/>
          </p:cNvSpPr>
          <p:nvPr>
            <p:ph sz="quarter" idx="13" hasCustomPrompt="1"/>
          </p:nvPr>
        </p:nvSpPr>
        <p:spPr>
          <a:xfrm>
            <a:off x="726295" y="2489543"/>
            <a:ext cx="13177806" cy="496725"/>
          </a:xfrm>
          <a:prstGeom prst="rect">
            <a:avLst/>
          </a:prstGeom>
        </p:spPr>
        <p:txBody>
          <a:bodyPr lIns="0"/>
          <a:lstStyle>
            <a:lvl1pPr>
              <a:spcBef>
                <a:spcPts val="0"/>
              </a:spcBef>
              <a:defRPr sz="2400" b="0" i="0">
                <a:solidFill>
                  <a:srgbClr val="EAAB00"/>
                </a:solidFill>
                <a:latin typeface="Roboto Medium" panose="02000000000000000000" pitchFamily="2" charset="0"/>
              </a:defRPr>
            </a:lvl1pPr>
          </a:lstStyle>
          <a:p>
            <a:pPr lvl="0"/>
            <a:r>
              <a:rPr lang="en-CA" dirty="0"/>
              <a:t>SECTION TITLE GOES HERE</a:t>
            </a:r>
          </a:p>
        </p:txBody>
      </p:sp>
      <p:sp>
        <p:nvSpPr>
          <p:cNvPr id="14" name="Content Placeholder 14">
            <a:extLst>
              <a:ext uri="{FF2B5EF4-FFF2-40B4-BE49-F238E27FC236}">
                <a16:creationId xmlns:a16="http://schemas.microsoft.com/office/drawing/2014/main" id="{A85C7E64-A962-2E42-9430-0C50ACE3FB3E}"/>
              </a:ext>
            </a:extLst>
          </p:cNvPr>
          <p:cNvSpPr>
            <a:spLocks noGrp="1"/>
          </p:cNvSpPr>
          <p:nvPr>
            <p:ph sz="quarter" idx="14" hasCustomPrompt="1"/>
          </p:nvPr>
        </p:nvSpPr>
        <p:spPr>
          <a:xfrm>
            <a:off x="726295" y="3258064"/>
            <a:ext cx="13177806" cy="3316595"/>
          </a:xfrm>
          <a:prstGeom prst="rect">
            <a:avLst/>
          </a:prstGeom>
        </p:spPr>
        <p:txBody>
          <a:bodyPr lIns="0"/>
          <a:lstStyle>
            <a:lvl1pPr>
              <a:defRPr sz="1920" b="0" i="0">
                <a:solidFill>
                  <a:srgbClr val="555555"/>
                </a:solidFill>
                <a:latin typeface="Roboto" panose="02000000000000000000" pitchFamily="2" charset="0"/>
              </a:defRPr>
            </a:lvl1pPr>
            <a:lvl2pPr marL="138240" indent="-195840">
              <a:buClr>
                <a:srgbClr val="EAAB00"/>
              </a:buClr>
              <a:defRPr sz="1920" b="0" i="0">
                <a:solidFill>
                  <a:srgbClr val="555555"/>
                </a:solidFill>
                <a:latin typeface="Roboto" panose="02000000000000000000" pitchFamily="2" charset="0"/>
              </a:defRPr>
            </a:lvl2pPr>
            <a:lvl3pPr marL="380160" indent="-195840">
              <a:buClr>
                <a:srgbClr val="EAAB00"/>
              </a:buClr>
              <a:defRPr sz="1920" b="0" i="0">
                <a:solidFill>
                  <a:srgbClr val="555555"/>
                </a:solidFill>
                <a:latin typeface="Roboto" panose="02000000000000000000" pitchFamily="2" charset="0"/>
              </a:defRPr>
            </a:lvl3pPr>
            <a:lvl4pPr marL="570240" indent="-195840">
              <a:buClr>
                <a:srgbClr val="EAAB00"/>
              </a:buClr>
              <a:defRPr sz="1920" b="0" i="0">
                <a:solidFill>
                  <a:srgbClr val="555555"/>
                </a:solidFill>
                <a:latin typeface="Roboto" panose="02000000000000000000" pitchFamily="2" charset="0"/>
              </a:defRPr>
            </a:lvl4pPr>
            <a:lvl5pPr marL="766080" indent="-195840">
              <a:buClr>
                <a:srgbClr val="EAAB00"/>
              </a:buClr>
              <a:defRPr sz="1920" b="0" i="0">
                <a:solidFill>
                  <a:srgbClr val="555555"/>
                </a:solidFill>
                <a:latin typeface="Roboto" panose="02000000000000000000" pitchFamily="2" charset="0"/>
              </a:defRPr>
            </a:lvl5pPr>
          </a:lstStyle>
          <a:p>
            <a:pPr lvl="0"/>
            <a:r>
              <a:rPr lang="en-CA" dirty="0"/>
              <a:t>Add text here</a:t>
            </a:r>
          </a:p>
          <a:p>
            <a:pPr lvl="1"/>
            <a:r>
              <a:rPr lang="en-CA" dirty="0"/>
              <a:t>bullet level 1</a:t>
            </a:r>
          </a:p>
          <a:p>
            <a:pPr lvl="2"/>
            <a:r>
              <a:rPr lang="en-CA" dirty="0"/>
              <a:t>bullet level 2</a:t>
            </a:r>
          </a:p>
          <a:p>
            <a:pPr lvl="3"/>
            <a:r>
              <a:rPr lang="en-CA" dirty="0"/>
              <a:t>bullet level 3</a:t>
            </a:r>
          </a:p>
          <a:p>
            <a:pPr lvl="4"/>
            <a:r>
              <a:rPr lang="en-CA" dirty="0"/>
              <a:t>bullet level 4</a:t>
            </a:r>
          </a:p>
        </p:txBody>
      </p:sp>
      <p:sp>
        <p:nvSpPr>
          <p:cNvPr id="15" name="Text Placeholder 20">
            <a:extLst>
              <a:ext uri="{FF2B5EF4-FFF2-40B4-BE49-F238E27FC236}">
                <a16:creationId xmlns:a16="http://schemas.microsoft.com/office/drawing/2014/main" id="{3118750A-C10B-D742-8A8D-F331D8EEB1C9}"/>
              </a:ext>
            </a:extLst>
          </p:cNvPr>
          <p:cNvSpPr>
            <a:spLocks noGrp="1"/>
          </p:cNvSpPr>
          <p:nvPr>
            <p:ph type="body" sz="quarter" idx="15" hasCustomPrompt="1"/>
          </p:nvPr>
        </p:nvSpPr>
        <p:spPr>
          <a:xfrm>
            <a:off x="726295" y="1721022"/>
            <a:ext cx="13177806" cy="637541"/>
          </a:xfrm>
          <a:prstGeom prst="rect">
            <a:avLst/>
          </a:prstGeom>
        </p:spPr>
        <p:txBody>
          <a:bodyPr lIns="0" anchor="ctr"/>
          <a:lstStyle>
            <a:lvl1pPr>
              <a:spcBef>
                <a:spcPts val="0"/>
              </a:spcBef>
              <a:defRPr sz="2720" b="0" i="0" baseline="0">
                <a:latin typeface="Roboto" panose="02000000000000000000" pitchFamily="2" charset="0"/>
              </a:defRPr>
            </a:lvl1pPr>
          </a:lstStyle>
          <a:p>
            <a:pPr lvl="0"/>
            <a:r>
              <a:rPr lang="en-CA" dirty="0"/>
              <a:t>Subhead goes here</a:t>
            </a:r>
          </a:p>
        </p:txBody>
      </p:sp>
    </p:spTree>
    <p:extLst>
      <p:ext uri="{BB962C8B-B14F-4D97-AF65-F5344CB8AC3E}">
        <p14:creationId xmlns:p14="http://schemas.microsoft.com/office/powerpoint/2010/main" val="32742632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FA6F9B-5E4A-0D4C-87D5-2CFABEFAB1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313920" y="0"/>
            <a:ext cx="2316480" cy="8229600"/>
          </a:xfrm>
          <a:prstGeom prst="rect">
            <a:avLst/>
          </a:prstGeom>
        </p:spPr>
      </p:pic>
      <p:sp>
        <p:nvSpPr>
          <p:cNvPr id="15" name="Title 1">
            <a:extLst>
              <a:ext uri="{FF2B5EF4-FFF2-40B4-BE49-F238E27FC236}">
                <a16:creationId xmlns:a16="http://schemas.microsoft.com/office/drawing/2014/main" id="{51A75554-CB60-B248-AA8B-7119630A7B8D}"/>
              </a:ext>
            </a:extLst>
          </p:cNvPr>
          <p:cNvSpPr>
            <a:spLocks noGrp="1"/>
          </p:cNvSpPr>
          <p:nvPr>
            <p:ph type="title" hasCustomPrompt="1"/>
          </p:nvPr>
        </p:nvSpPr>
        <p:spPr>
          <a:xfrm>
            <a:off x="721069" y="660401"/>
            <a:ext cx="11901904" cy="929640"/>
          </a:xfrm>
          <a:prstGeom prst="rect">
            <a:avLst/>
          </a:prstGeom>
        </p:spPr>
        <p:txBody>
          <a:bodyPr lIns="0">
            <a:noAutofit/>
          </a:bodyPr>
          <a:lstStyle>
            <a:lvl1pPr>
              <a:defRPr sz="3840" b="0" i="0">
                <a:latin typeface="Roboto" panose="02000000000000000000" pitchFamily="2" charset="0"/>
              </a:defRPr>
            </a:lvl1pPr>
          </a:lstStyle>
          <a:p>
            <a:r>
              <a:rPr lang="en-CA" dirty="0"/>
              <a:t>Headline goes here </a:t>
            </a:r>
            <a:endParaRPr lang="en-US" dirty="0"/>
          </a:p>
        </p:txBody>
      </p:sp>
      <p:sp>
        <p:nvSpPr>
          <p:cNvPr id="9" name="TextBox 8">
            <a:extLst>
              <a:ext uri="{FF2B5EF4-FFF2-40B4-BE49-F238E27FC236}">
                <a16:creationId xmlns:a16="http://schemas.microsoft.com/office/drawing/2014/main" id="{A4D91891-B1E2-A549-94C1-467816816965}"/>
              </a:ext>
            </a:extLst>
          </p:cNvPr>
          <p:cNvSpPr txBox="1"/>
          <p:nvPr userDrawn="1"/>
        </p:nvSpPr>
        <p:spPr>
          <a:xfrm>
            <a:off x="721071" y="7663230"/>
            <a:ext cx="1448694" cy="306444"/>
          </a:xfrm>
          <a:prstGeom prst="rect">
            <a:avLst/>
          </a:prstGeom>
          <a:noFill/>
        </p:spPr>
        <p:txBody>
          <a:bodyPr wrap="square" lIns="0" rIns="115200" bIns="74880" rtlCol="0">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CA" sz="1200" b="0" i="0" spc="480" baseline="0" dirty="0">
                <a:solidFill>
                  <a:srgbClr val="003946"/>
                </a:solidFill>
                <a:latin typeface="Roboto" panose="02000000000000000000" pitchFamily="2" charset="0"/>
                <a:cs typeface="Calibri" panose="020F0502020204030204" pitchFamily="34" charset="0"/>
              </a:rPr>
              <a:t>SUN LIFE</a:t>
            </a:r>
            <a:r>
              <a:rPr lang="en-CA" sz="1200" b="0" i="0" spc="480" baseline="0" dirty="0">
                <a:solidFill>
                  <a:srgbClr val="FFCB05"/>
                </a:solidFill>
                <a:latin typeface="Roboto" panose="02000000000000000000" pitchFamily="2" charset="0"/>
                <a:cs typeface="Calibri" panose="020F0502020204030204" pitchFamily="34" charset="0"/>
              </a:rPr>
              <a:t>•</a:t>
            </a:r>
          </a:p>
        </p:txBody>
      </p:sp>
      <p:sp>
        <p:nvSpPr>
          <p:cNvPr id="11" name="Text Placeholder 2">
            <a:extLst>
              <a:ext uri="{FF2B5EF4-FFF2-40B4-BE49-F238E27FC236}">
                <a16:creationId xmlns:a16="http://schemas.microsoft.com/office/drawing/2014/main" id="{16C4DAC2-3D53-B74E-A095-54AFD222AC9B}"/>
              </a:ext>
            </a:extLst>
          </p:cNvPr>
          <p:cNvSpPr>
            <a:spLocks noGrp="1"/>
          </p:cNvSpPr>
          <p:nvPr>
            <p:ph type="body" sz="quarter" idx="10" hasCustomPrompt="1"/>
          </p:nvPr>
        </p:nvSpPr>
        <p:spPr>
          <a:xfrm>
            <a:off x="2011681" y="7650471"/>
            <a:ext cx="10611294" cy="359662"/>
          </a:xfrm>
          <a:prstGeom prst="rect">
            <a:avLst/>
          </a:prstGeom>
        </p:spPr>
        <p:txBody>
          <a:bodyPr lIns="0" rIns="0"/>
          <a:lstStyle>
            <a:lvl1pPr>
              <a:buFontTx/>
              <a:buNone/>
              <a:defRPr sz="1200" b="0" i="0" spc="480" baseline="0">
                <a:latin typeface="Roboto" panose="02000000000000000000" pitchFamily="2" charset="0"/>
              </a:defRPr>
            </a:lvl1pPr>
            <a:lvl2pPr marL="0" indent="0">
              <a:buFontTx/>
              <a:buNone/>
              <a:defRPr/>
            </a:lvl2pPr>
            <a:lvl3pPr marL="434341" indent="0">
              <a:buFontTx/>
              <a:buNone/>
              <a:defRPr/>
            </a:lvl3pPr>
            <a:lvl4pPr marL="718821" indent="0">
              <a:buFontTx/>
              <a:buNone/>
              <a:defRPr/>
            </a:lvl4pPr>
            <a:lvl5pPr marL="1003301" indent="0">
              <a:buFontTx/>
              <a:buNone/>
              <a:defRPr/>
            </a:lvl5pPr>
          </a:lstStyle>
          <a:p>
            <a:pPr lvl="0"/>
            <a:r>
              <a:rPr lang="en-US" dirty="0"/>
              <a:t>PPT TOPIC</a:t>
            </a:r>
          </a:p>
        </p:txBody>
      </p:sp>
      <p:sp>
        <p:nvSpPr>
          <p:cNvPr id="7" name="Slide Number Placeholder 5">
            <a:extLst>
              <a:ext uri="{FF2B5EF4-FFF2-40B4-BE49-F238E27FC236}">
                <a16:creationId xmlns:a16="http://schemas.microsoft.com/office/drawing/2014/main" id="{7263890F-739B-2944-8643-37A6EC3B4D90}"/>
              </a:ext>
            </a:extLst>
          </p:cNvPr>
          <p:cNvSpPr>
            <a:spLocks noGrp="1"/>
          </p:cNvSpPr>
          <p:nvPr>
            <p:ph type="sldNum" sz="quarter" idx="4"/>
          </p:nvPr>
        </p:nvSpPr>
        <p:spPr>
          <a:xfrm>
            <a:off x="12755049" y="7650471"/>
            <a:ext cx="638555" cy="359662"/>
          </a:xfrm>
          <a:prstGeom prst="rect">
            <a:avLst/>
          </a:prstGeom>
        </p:spPr>
        <p:txBody>
          <a:bodyPr vert="horz" lIns="91440" tIns="45720" rIns="90000" bIns="45720" rtlCol="0" anchor="ctr"/>
          <a:lstStyle>
            <a:lvl1pPr algn="r">
              <a:defRPr sz="1200" b="0" i="0">
                <a:solidFill>
                  <a:srgbClr val="003946"/>
                </a:solidFill>
                <a:latin typeface="Roboto" panose="02000000000000000000" pitchFamily="2" charset="0"/>
                <a:cs typeface="Calibri"/>
              </a:defRPr>
            </a:lvl1pPr>
          </a:lstStyle>
          <a:p>
            <a:fld id="{CD0B62E8-4833-C84D-A86B-4CF3C4DE74F8}" type="slidenum">
              <a:rPr lang="uk-UA" smtClean="0"/>
              <a:pPr/>
              <a:t>‹#›</a:t>
            </a:fld>
            <a:endParaRPr lang="uk-UA" dirty="0"/>
          </a:p>
        </p:txBody>
      </p:sp>
      <p:sp>
        <p:nvSpPr>
          <p:cNvPr id="13" name="Content Placeholder 4">
            <a:extLst>
              <a:ext uri="{FF2B5EF4-FFF2-40B4-BE49-F238E27FC236}">
                <a16:creationId xmlns:a16="http://schemas.microsoft.com/office/drawing/2014/main" id="{6F0BE3C1-9D54-A24F-B57B-3F41F1D6D1E3}"/>
              </a:ext>
            </a:extLst>
          </p:cNvPr>
          <p:cNvSpPr>
            <a:spLocks noGrp="1"/>
          </p:cNvSpPr>
          <p:nvPr>
            <p:ph sz="quarter" idx="13" hasCustomPrompt="1"/>
          </p:nvPr>
        </p:nvSpPr>
        <p:spPr>
          <a:xfrm>
            <a:off x="726295" y="2489543"/>
            <a:ext cx="13177806" cy="496725"/>
          </a:xfrm>
          <a:prstGeom prst="rect">
            <a:avLst/>
          </a:prstGeom>
        </p:spPr>
        <p:txBody>
          <a:bodyPr lIns="0"/>
          <a:lstStyle>
            <a:lvl1pPr>
              <a:spcBef>
                <a:spcPts val="0"/>
              </a:spcBef>
              <a:defRPr sz="2400" b="0" i="0">
                <a:solidFill>
                  <a:srgbClr val="EAAB00"/>
                </a:solidFill>
                <a:latin typeface="Roboto Medium" panose="02000000000000000000" pitchFamily="2" charset="0"/>
              </a:defRPr>
            </a:lvl1pPr>
          </a:lstStyle>
          <a:p>
            <a:pPr lvl="0"/>
            <a:r>
              <a:rPr lang="en-CA" dirty="0"/>
              <a:t>SECTION TITLE GOES HERE</a:t>
            </a:r>
          </a:p>
        </p:txBody>
      </p:sp>
      <p:sp>
        <p:nvSpPr>
          <p:cNvPr id="14" name="Content Placeholder 14">
            <a:extLst>
              <a:ext uri="{FF2B5EF4-FFF2-40B4-BE49-F238E27FC236}">
                <a16:creationId xmlns:a16="http://schemas.microsoft.com/office/drawing/2014/main" id="{CD1DD5A9-1FAD-FC4E-BC91-55AADBF87B58}"/>
              </a:ext>
            </a:extLst>
          </p:cNvPr>
          <p:cNvSpPr>
            <a:spLocks noGrp="1"/>
          </p:cNvSpPr>
          <p:nvPr>
            <p:ph sz="quarter" idx="14" hasCustomPrompt="1"/>
          </p:nvPr>
        </p:nvSpPr>
        <p:spPr>
          <a:xfrm>
            <a:off x="726295" y="3258064"/>
            <a:ext cx="13177806" cy="3316595"/>
          </a:xfrm>
          <a:prstGeom prst="rect">
            <a:avLst/>
          </a:prstGeom>
        </p:spPr>
        <p:txBody>
          <a:bodyPr lIns="0"/>
          <a:lstStyle>
            <a:lvl1pPr>
              <a:defRPr sz="1920" b="0" i="0">
                <a:solidFill>
                  <a:srgbClr val="555555"/>
                </a:solidFill>
                <a:latin typeface="Roboto" panose="02000000000000000000" pitchFamily="2" charset="0"/>
              </a:defRPr>
            </a:lvl1pPr>
            <a:lvl2pPr marL="138240" indent="-195840">
              <a:buClr>
                <a:srgbClr val="EAAB00"/>
              </a:buClr>
              <a:defRPr sz="1920" b="0" i="0">
                <a:solidFill>
                  <a:srgbClr val="555555"/>
                </a:solidFill>
                <a:latin typeface="Roboto" panose="02000000000000000000" pitchFamily="2" charset="0"/>
              </a:defRPr>
            </a:lvl2pPr>
            <a:lvl3pPr marL="380160" indent="-195840">
              <a:buClr>
                <a:srgbClr val="EAAB00"/>
              </a:buClr>
              <a:defRPr sz="1920" b="0" i="0">
                <a:solidFill>
                  <a:srgbClr val="555555"/>
                </a:solidFill>
                <a:latin typeface="Roboto" panose="02000000000000000000" pitchFamily="2" charset="0"/>
              </a:defRPr>
            </a:lvl3pPr>
            <a:lvl4pPr marL="570240" indent="-195840">
              <a:buClr>
                <a:srgbClr val="EAAB00"/>
              </a:buClr>
              <a:defRPr sz="1920" b="0" i="0">
                <a:solidFill>
                  <a:srgbClr val="555555"/>
                </a:solidFill>
                <a:latin typeface="Roboto" panose="02000000000000000000" pitchFamily="2" charset="0"/>
              </a:defRPr>
            </a:lvl4pPr>
            <a:lvl5pPr marL="766080" indent="-195840">
              <a:buClr>
                <a:srgbClr val="EAAB00"/>
              </a:buClr>
              <a:defRPr sz="1920" b="0" i="0">
                <a:solidFill>
                  <a:srgbClr val="555555"/>
                </a:solidFill>
                <a:latin typeface="Roboto" panose="02000000000000000000" pitchFamily="2" charset="0"/>
              </a:defRPr>
            </a:lvl5pPr>
          </a:lstStyle>
          <a:p>
            <a:pPr lvl="0"/>
            <a:r>
              <a:rPr lang="en-CA" dirty="0"/>
              <a:t>Add text here</a:t>
            </a:r>
          </a:p>
          <a:p>
            <a:pPr lvl="1"/>
            <a:r>
              <a:rPr lang="en-CA" dirty="0"/>
              <a:t>bullet level 1</a:t>
            </a:r>
          </a:p>
          <a:p>
            <a:pPr lvl="2"/>
            <a:r>
              <a:rPr lang="en-CA" dirty="0"/>
              <a:t>bullet level 2</a:t>
            </a:r>
          </a:p>
          <a:p>
            <a:pPr lvl="3"/>
            <a:r>
              <a:rPr lang="en-CA" dirty="0"/>
              <a:t>bullet level 3</a:t>
            </a:r>
          </a:p>
          <a:p>
            <a:pPr lvl="4"/>
            <a:r>
              <a:rPr lang="en-CA" dirty="0"/>
              <a:t>bullet level 4</a:t>
            </a:r>
          </a:p>
        </p:txBody>
      </p:sp>
      <p:sp>
        <p:nvSpPr>
          <p:cNvPr id="16" name="Text Placeholder 20">
            <a:extLst>
              <a:ext uri="{FF2B5EF4-FFF2-40B4-BE49-F238E27FC236}">
                <a16:creationId xmlns:a16="http://schemas.microsoft.com/office/drawing/2014/main" id="{D647676B-2E7D-F241-ABC5-6DAE88868F27}"/>
              </a:ext>
            </a:extLst>
          </p:cNvPr>
          <p:cNvSpPr>
            <a:spLocks noGrp="1"/>
          </p:cNvSpPr>
          <p:nvPr>
            <p:ph type="body" sz="quarter" idx="15" hasCustomPrompt="1"/>
          </p:nvPr>
        </p:nvSpPr>
        <p:spPr>
          <a:xfrm>
            <a:off x="726295" y="1721022"/>
            <a:ext cx="13177806" cy="637541"/>
          </a:xfrm>
          <a:prstGeom prst="rect">
            <a:avLst/>
          </a:prstGeom>
        </p:spPr>
        <p:txBody>
          <a:bodyPr lIns="0" anchor="ctr"/>
          <a:lstStyle>
            <a:lvl1pPr>
              <a:spcBef>
                <a:spcPts val="0"/>
              </a:spcBef>
              <a:defRPr sz="2720" b="0" i="0" baseline="0">
                <a:latin typeface="Roboto" panose="02000000000000000000" pitchFamily="2" charset="0"/>
              </a:defRPr>
            </a:lvl1pPr>
          </a:lstStyle>
          <a:p>
            <a:pPr lvl="0"/>
            <a:r>
              <a:rPr lang="en-CA" dirty="0"/>
              <a:t>Subhead goes here</a:t>
            </a:r>
          </a:p>
        </p:txBody>
      </p:sp>
    </p:spTree>
    <p:extLst>
      <p:ext uri="{BB962C8B-B14F-4D97-AF65-F5344CB8AC3E}">
        <p14:creationId xmlns:p14="http://schemas.microsoft.com/office/powerpoint/2010/main" val="187547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1005840" y="438150"/>
            <a:ext cx="12618600" cy="1590900"/>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a:endParaRPr/>
          </a:p>
        </p:txBody>
      </p:sp>
      <p:sp>
        <p:nvSpPr>
          <p:cNvPr id="42" name="Google Shape;42;p6"/>
          <p:cNvSpPr txBox="1">
            <a:spLocks noGrp="1"/>
          </p:cNvSpPr>
          <p:nvPr>
            <p:ph type="body" idx="1"/>
          </p:nvPr>
        </p:nvSpPr>
        <p:spPr>
          <a:xfrm>
            <a:off x="1005840" y="2190750"/>
            <a:ext cx="12618600" cy="5221500"/>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200"/>
              </a:spcBef>
              <a:spcAft>
                <a:spcPts val="0"/>
              </a:spcAft>
              <a:buClr>
                <a:schemeClr val="dk1"/>
              </a:buClr>
              <a:buSzPts val="2200"/>
              <a:buChar char="•"/>
              <a:defRPr/>
            </a:lvl1pPr>
            <a:lvl2pPr marL="914400" lvl="1" indent="-368300" algn="l">
              <a:lnSpc>
                <a:spcPct val="90000"/>
              </a:lnSpc>
              <a:spcBef>
                <a:spcPts val="600"/>
              </a:spcBef>
              <a:spcAft>
                <a:spcPts val="0"/>
              </a:spcAft>
              <a:buClr>
                <a:schemeClr val="dk1"/>
              </a:buClr>
              <a:buSzPts val="2200"/>
              <a:buChar char="•"/>
              <a:defRPr/>
            </a:lvl2pPr>
            <a:lvl3pPr marL="1371600" lvl="2" indent="-368300" algn="l">
              <a:lnSpc>
                <a:spcPct val="90000"/>
              </a:lnSpc>
              <a:spcBef>
                <a:spcPts val="600"/>
              </a:spcBef>
              <a:spcAft>
                <a:spcPts val="0"/>
              </a:spcAft>
              <a:buClr>
                <a:schemeClr val="dk1"/>
              </a:buClr>
              <a:buSzPts val="2200"/>
              <a:buChar char="•"/>
              <a:defRPr/>
            </a:lvl3pPr>
            <a:lvl4pPr marL="1828800" lvl="3" indent="-368300" algn="l">
              <a:lnSpc>
                <a:spcPct val="90000"/>
              </a:lnSpc>
              <a:spcBef>
                <a:spcPts val="600"/>
              </a:spcBef>
              <a:spcAft>
                <a:spcPts val="0"/>
              </a:spcAft>
              <a:buClr>
                <a:schemeClr val="dk1"/>
              </a:buClr>
              <a:buSzPts val="2200"/>
              <a:buChar char="•"/>
              <a:defRPr/>
            </a:lvl4pPr>
            <a:lvl5pPr marL="2286000" lvl="4" indent="-368300" algn="l">
              <a:lnSpc>
                <a:spcPct val="90000"/>
              </a:lnSpc>
              <a:spcBef>
                <a:spcPts val="600"/>
              </a:spcBef>
              <a:spcAft>
                <a:spcPts val="0"/>
              </a:spcAft>
              <a:buClr>
                <a:schemeClr val="dk1"/>
              </a:buClr>
              <a:buSzPts val="22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3" name="Google Shape;43;p6"/>
          <p:cNvSpPr txBox="1">
            <a:spLocks noGrp="1"/>
          </p:cNvSpPr>
          <p:nvPr>
            <p:ph type="dt" idx="10"/>
          </p:nvPr>
        </p:nvSpPr>
        <p:spPr>
          <a:xfrm>
            <a:off x="1005840" y="7627620"/>
            <a:ext cx="3291900" cy="438000"/>
          </a:xfrm>
          <a:prstGeom prst="rect">
            <a:avLst/>
          </a:prstGeom>
          <a:noFill/>
          <a:ln>
            <a:noFill/>
          </a:ln>
        </p:spPr>
        <p:txBody>
          <a:bodyPr spcFirstLastPara="1" wrap="square" lIns="109700" tIns="54850" rIns="109700" bIns="54850" anchor="ctr" anchorCtr="0">
            <a:noAutofit/>
          </a:bodyPr>
          <a:lstStyle>
            <a:lvl1pPr lvl="0" algn="l">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a:endParaRPr/>
          </a:p>
        </p:txBody>
      </p:sp>
      <p:sp>
        <p:nvSpPr>
          <p:cNvPr id="44" name="Google Shape;44;p6"/>
          <p:cNvSpPr txBox="1">
            <a:spLocks noGrp="1"/>
          </p:cNvSpPr>
          <p:nvPr>
            <p:ph type="ftr" idx="11"/>
          </p:nvPr>
        </p:nvSpPr>
        <p:spPr>
          <a:xfrm>
            <a:off x="4846320" y="7627620"/>
            <a:ext cx="4937700" cy="438000"/>
          </a:xfrm>
          <a:prstGeom prst="rect">
            <a:avLst/>
          </a:prstGeom>
          <a:noFill/>
          <a:ln>
            <a:noFill/>
          </a:ln>
        </p:spPr>
        <p:txBody>
          <a:bodyPr spcFirstLastPara="1" wrap="square" lIns="109700" tIns="54850" rIns="109700" bIns="54850" anchor="ctr" anchorCtr="0">
            <a:noAutofit/>
          </a:bodyPr>
          <a:lstStyle>
            <a:lvl1pPr lvl="0" algn="ctr">
              <a:lnSpc>
                <a:spcPct val="100000"/>
              </a:lnSpc>
              <a:spcBef>
                <a:spcPts val="0"/>
              </a:spcBef>
              <a:spcAft>
                <a:spcPts val="0"/>
              </a:spcAft>
              <a:buSzPts val="17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a:endParaRPr/>
          </a:p>
        </p:txBody>
      </p:sp>
      <p:sp>
        <p:nvSpPr>
          <p:cNvPr id="45" name="Google Shape;45;p6"/>
          <p:cNvSpPr txBox="1">
            <a:spLocks noGrp="1"/>
          </p:cNvSpPr>
          <p:nvPr>
            <p:ph type="sldNum" idx="12"/>
          </p:nvPr>
        </p:nvSpPr>
        <p:spPr>
          <a:xfrm>
            <a:off x="10332720" y="7627620"/>
            <a:ext cx="3291900" cy="438000"/>
          </a:xfrm>
          <a:prstGeom prst="rect">
            <a:avLst/>
          </a:prstGeom>
          <a:noFill/>
          <a:ln>
            <a:noFill/>
          </a:ln>
        </p:spPr>
        <p:txBody>
          <a:bodyPr spcFirstLastPara="1" wrap="square" lIns="109700" tIns="54850" rIns="109700"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05">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D34037B-E336-0B4C-850B-C8D49B4DD658}"/>
              </a:ext>
            </a:extLst>
          </p:cNvPr>
          <p:cNvSpPr>
            <a:spLocks noGrp="1"/>
          </p:cNvSpPr>
          <p:nvPr>
            <p:ph type="title" hasCustomPrompt="1"/>
          </p:nvPr>
        </p:nvSpPr>
        <p:spPr>
          <a:xfrm>
            <a:off x="721073" y="660401"/>
            <a:ext cx="13188258" cy="929640"/>
          </a:xfrm>
          <a:prstGeom prst="rect">
            <a:avLst/>
          </a:prstGeom>
        </p:spPr>
        <p:txBody>
          <a:bodyPr lIns="0">
            <a:noAutofit/>
          </a:bodyPr>
          <a:lstStyle>
            <a:lvl1pPr>
              <a:defRPr sz="3840" b="0" i="0">
                <a:latin typeface="Roboto" panose="02000000000000000000" pitchFamily="2" charset="0"/>
              </a:defRPr>
            </a:lvl1pPr>
          </a:lstStyle>
          <a:p>
            <a:r>
              <a:rPr lang="en-CA" dirty="0"/>
              <a:t>Headline goes here </a:t>
            </a:r>
            <a:endParaRPr lang="en-US" dirty="0"/>
          </a:p>
        </p:txBody>
      </p:sp>
      <p:sp>
        <p:nvSpPr>
          <p:cNvPr id="6" name="TextBox 5">
            <a:extLst>
              <a:ext uri="{FF2B5EF4-FFF2-40B4-BE49-F238E27FC236}">
                <a16:creationId xmlns:a16="http://schemas.microsoft.com/office/drawing/2014/main" id="{0E5D7C14-A14A-E44A-9C81-C3A576118489}"/>
              </a:ext>
            </a:extLst>
          </p:cNvPr>
          <p:cNvSpPr txBox="1"/>
          <p:nvPr userDrawn="1"/>
        </p:nvSpPr>
        <p:spPr>
          <a:xfrm>
            <a:off x="8914627" y="7663230"/>
            <a:ext cx="4831853" cy="306444"/>
          </a:xfrm>
          <a:prstGeom prst="rect">
            <a:avLst/>
          </a:prstGeom>
          <a:noFill/>
        </p:spPr>
        <p:txBody>
          <a:bodyPr wrap="square" lIns="0" rIns="115200" bIns="74880" rtlCol="0">
            <a:spAutoFit/>
          </a:bodyPr>
          <a:lstStyle/>
          <a:p>
            <a:pPr marL="0" marR="0" lvl="0" indent="0" algn="r" defTabSz="731520" rtl="0" eaLnBrk="1" fontAlgn="auto" latinLnBrk="0" hangingPunct="1">
              <a:lnSpc>
                <a:spcPct val="100000"/>
              </a:lnSpc>
              <a:spcBef>
                <a:spcPts val="0"/>
              </a:spcBef>
              <a:spcAft>
                <a:spcPts val="0"/>
              </a:spcAft>
              <a:buClrTx/>
              <a:buSzTx/>
              <a:buFontTx/>
              <a:buNone/>
              <a:tabLst/>
              <a:defRPr/>
            </a:pPr>
            <a:r>
              <a:rPr lang="en-CA" sz="1200" b="0" i="0" spc="480" baseline="0" dirty="0">
                <a:solidFill>
                  <a:srgbClr val="003946"/>
                </a:solidFill>
                <a:latin typeface="Roboto" panose="02000000000000000000" pitchFamily="2" charset="0"/>
                <a:cs typeface="Calibri" panose="020F0502020204030204" pitchFamily="34" charset="0"/>
              </a:rPr>
              <a:t>SUN LIFE</a:t>
            </a:r>
            <a:endParaRPr lang="en-CA" sz="1200" b="0" i="0" spc="480" baseline="0" dirty="0">
              <a:solidFill>
                <a:srgbClr val="FFCB05"/>
              </a:solidFill>
              <a:latin typeface="Roboto" panose="02000000000000000000" pitchFamily="2" charset="0"/>
              <a:cs typeface="Calibri" panose="020F0502020204030204" pitchFamily="34" charset="0"/>
            </a:endParaRPr>
          </a:p>
        </p:txBody>
      </p:sp>
      <p:sp>
        <p:nvSpPr>
          <p:cNvPr id="7" name="Text Placeholder 2">
            <a:extLst>
              <a:ext uri="{FF2B5EF4-FFF2-40B4-BE49-F238E27FC236}">
                <a16:creationId xmlns:a16="http://schemas.microsoft.com/office/drawing/2014/main" id="{DD1D05B4-3AA2-CD4D-8F6C-9ECE9D6F27E8}"/>
              </a:ext>
            </a:extLst>
          </p:cNvPr>
          <p:cNvSpPr>
            <a:spLocks noGrp="1"/>
          </p:cNvSpPr>
          <p:nvPr>
            <p:ph type="body" sz="quarter" idx="10" hasCustomPrompt="1"/>
          </p:nvPr>
        </p:nvSpPr>
        <p:spPr>
          <a:xfrm>
            <a:off x="721069" y="7663230"/>
            <a:ext cx="5082323" cy="334144"/>
          </a:xfrm>
          <a:prstGeom prst="rect">
            <a:avLst/>
          </a:prstGeom>
        </p:spPr>
        <p:txBody>
          <a:bodyPr lIns="0" rIns="0"/>
          <a:lstStyle>
            <a:lvl1pPr>
              <a:buFontTx/>
              <a:buNone/>
              <a:defRPr sz="1200" b="0" i="0" spc="480" baseline="0">
                <a:latin typeface="Roboto" panose="02000000000000000000" pitchFamily="2" charset="0"/>
              </a:defRPr>
            </a:lvl1pPr>
            <a:lvl2pPr marL="0" indent="0">
              <a:buFontTx/>
              <a:buNone/>
              <a:defRPr/>
            </a:lvl2pPr>
            <a:lvl3pPr marL="434341" indent="0">
              <a:buFontTx/>
              <a:buNone/>
              <a:defRPr/>
            </a:lvl3pPr>
            <a:lvl4pPr marL="718821" indent="0">
              <a:buFontTx/>
              <a:buNone/>
              <a:defRPr/>
            </a:lvl4pPr>
            <a:lvl5pPr marL="1003301" indent="0">
              <a:buFontTx/>
              <a:buNone/>
              <a:defRPr/>
            </a:lvl5pPr>
          </a:lstStyle>
          <a:p>
            <a:pPr lvl="0"/>
            <a:r>
              <a:rPr lang="en-US" dirty="0"/>
              <a:t>PPT TOPIC</a:t>
            </a:r>
          </a:p>
        </p:txBody>
      </p:sp>
      <p:pic>
        <p:nvPicPr>
          <p:cNvPr id="9" name="Picture 8">
            <a:extLst>
              <a:ext uri="{FF2B5EF4-FFF2-40B4-BE49-F238E27FC236}">
                <a16:creationId xmlns:a16="http://schemas.microsoft.com/office/drawing/2014/main" id="{48AA0175-DC04-954D-A653-63D85FA361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7864"/>
          <a:stretch/>
        </p:blipFill>
        <p:spPr>
          <a:xfrm>
            <a:off x="5958713" y="7234138"/>
            <a:ext cx="2697608" cy="995462"/>
          </a:xfrm>
          <a:prstGeom prst="rect">
            <a:avLst/>
          </a:prstGeom>
        </p:spPr>
      </p:pic>
      <p:sp>
        <p:nvSpPr>
          <p:cNvPr id="8" name="Slide Number Placeholder 5">
            <a:extLst>
              <a:ext uri="{FF2B5EF4-FFF2-40B4-BE49-F238E27FC236}">
                <a16:creationId xmlns:a16="http://schemas.microsoft.com/office/drawing/2014/main" id="{B5275F17-3260-F84B-98FE-A95007D17EA5}"/>
              </a:ext>
            </a:extLst>
          </p:cNvPr>
          <p:cNvSpPr>
            <a:spLocks noGrp="1"/>
          </p:cNvSpPr>
          <p:nvPr>
            <p:ph type="sldNum" sz="quarter" idx="4"/>
          </p:nvPr>
        </p:nvSpPr>
        <p:spPr>
          <a:xfrm>
            <a:off x="13573760" y="7663229"/>
            <a:ext cx="680275" cy="334144"/>
          </a:xfrm>
          <a:prstGeom prst="rect">
            <a:avLst/>
          </a:prstGeom>
        </p:spPr>
        <p:txBody>
          <a:bodyPr vert="horz" lIns="91440" tIns="45720" rIns="90000" bIns="45720" rtlCol="0" anchor="ctr"/>
          <a:lstStyle>
            <a:lvl1pPr algn="r">
              <a:defRPr sz="1200" b="0" i="0">
                <a:solidFill>
                  <a:srgbClr val="003946"/>
                </a:solidFill>
                <a:latin typeface="Roboto" panose="02000000000000000000" pitchFamily="2" charset="0"/>
                <a:cs typeface="Calibri"/>
              </a:defRPr>
            </a:lvl1pPr>
          </a:lstStyle>
          <a:p>
            <a:fld id="{CD0B62E8-4833-C84D-A86B-4CF3C4DE74F8}" type="slidenum">
              <a:rPr lang="uk-UA" smtClean="0"/>
              <a:pPr/>
              <a:t>‹#›</a:t>
            </a:fld>
            <a:endParaRPr lang="uk-UA" dirty="0"/>
          </a:p>
        </p:txBody>
      </p:sp>
      <p:sp>
        <p:nvSpPr>
          <p:cNvPr id="13" name="Content Placeholder 4">
            <a:extLst>
              <a:ext uri="{FF2B5EF4-FFF2-40B4-BE49-F238E27FC236}">
                <a16:creationId xmlns:a16="http://schemas.microsoft.com/office/drawing/2014/main" id="{C4A140EA-A06F-6647-BB87-4ABEB430F37F}"/>
              </a:ext>
            </a:extLst>
          </p:cNvPr>
          <p:cNvSpPr>
            <a:spLocks noGrp="1"/>
          </p:cNvSpPr>
          <p:nvPr>
            <p:ph sz="quarter" idx="13" hasCustomPrompt="1"/>
          </p:nvPr>
        </p:nvSpPr>
        <p:spPr>
          <a:xfrm>
            <a:off x="726295" y="2489543"/>
            <a:ext cx="13177806" cy="496725"/>
          </a:xfrm>
          <a:prstGeom prst="rect">
            <a:avLst/>
          </a:prstGeom>
        </p:spPr>
        <p:txBody>
          <a:bodyPr lIns="0"/>
          <a:lstStyle>
            <a:lvl1pPr>
              <a:spcBef>
                <a:spcPts val="0"/>
              </a:spcBef>
              <a:defRPr sz="2400" b="0" i="0">
                <a:solidFill>
                  <a:srgbClr val="EAAB00"/>
                </a:solidFill>
                <a:latin typeface="Roboto Medium" panose="02000000000000000000" pitchFamily="2" charset="0"/>
              </a:defRPr>
            </a:lvl1pPr>
          </a:lstStyle>
          <a:p>
            <a:pPr lvl="0"/>
            <a:r>
              <a:rPr lang="en-CA" dirty="0"/>
              <a:t>SECTION TITLE GOES HERE</a:t>
            </a:r>
          </a:p>
        </p:txBody>
      </p:sp>
      <p:sp>
        <p:nvSpPr>
          <p:cNvPr id="14" name="Content Placeholder 14">
            <a:extLst>
              <a:ext uri="{FF2B5EF4-FFF2-40B4-BE49-F238E27FC236}">
                <a16:creationId xmlns:a16="http://schemas.microsoft.com/office/drawing/2014/main" id="{C91D845E-6EF9-474E-BBA9-6F4988E1D492}"/>
              </a:ext>
            </a:extLst>
          </p:cNvPr>
          <p:cNvSpPr>
            <a:spLocks noGrp="1"/>
          </p:cNvSpPr>
          <p:nvPr>
            <p:ph sz="quarter" idx="14" hasCustomPrompt="1"/>
          </p:nvPr>
        </p:nvSpPr>
        <p:spPr>
          <a:xfrm>
            <a:off x="726295" y="3258064"/>
            <a:ext cx="13177806" cy="3316595"/>
          </a:xfrm>
          <a:prstGeom prst="rect">
            <a:avLst/>
          </a:prstGeom>
        </p:spPr>
        <p:txBody>
          <a:bodyPr lIns="0"/>
          <a:lstStyle>
            <a:lvl1pPr>
              <a:defRPr sz="1920" b="0" i="0">
                <a:solidFill>
                  <a:srgbClr val="555555"/>
                </a:solidFill>
                <a:latin typeface="Roboto" panose="02000000000000000000" pitchFamily="2" charset="0"/>
              </a:defRPr>
            </a:lvl1pPr>
            <a:lvl2pPr marL="138240" indent="-195840">
              <a:buClr>
                <a:srgbClr val="EAAB00"/>
              </a:buClr>
              <a:defRPr sz="1920" b="0" i="0">
                <a:solidFill>
                  <a:srgbClr val="555555"/>
                </a:solidFill>
                <a:latin typeface="Roboto" panose="02000000000000000000" pitchFamily="2" charset="0"/>
              </a:defRPr>
            </a:lvl2pPr>
            <a:lvl3pPr marL="380160" indent="-195840">
              <a:buClr>
                <a:srgbClr val="EAAB00"/>
              </a:buClr>
              <a:defRPr sz="1920" b="0" i="0">
                <a:solidFill>
                  <a:srgbClr val="555555"/>
                </a:solidFill>
                <a:latin typeface="Roboto" panose="02000000000000000000" pitchFamily="2" charset="0"/>
              </a:defRPr>
            </a:lvl3pPr>
            <a:lvl4pPr marL="570240" indent="-195840">
              <a:buClr>
                <a:srgbClr val="EAAB00"/>
              </a:buClr>
              <a:defRPr sz="1920" b="0" i="0">
                <a:solidFill>
                  <a:srgbClr val="555555"/>
                </a:solidFill>
                <a:latin typeface="Roboto" panose="02000000000000000000" pitchFamily="2" charset="0"/>
              </a:defRPr>
            </a:lvl4pPr>
            <a:lvl5pPr marL="766080" indent="-195840">
              <a:buClr>
                <a:srgbClr val="EAAB00"/>
              </a:buClr>
              <a:defRPr sz="1920" b="0" i="0">
                <a:solidFill>
                  <a:srgbClr val="555555"/>
                </a:solidFill>
                <a:latin typeface="Roboto" panose="02000000000000000000" pitchFamily="2" charset="0"/>
              </a:defRPr>
            </a:lvl5pPr>
          </a:lstStyle>
          <a:p>
            <a:pPr lvl="0"/>
            <a:r>
              <a:rPr lang="en-CA" dirty="0"/>
              <a:t>Add text here</a:t>
            </a:r>
          </a:p>
          <a:p>
            <a:pPr lvl="1"/>
            <a:r>
              <a:rPr lang="en-CA" dirty="0"/>
              <a:t>bullet level 1</a:t>
            </a:r>
          </a:p>
          <a:p>
            <a:pPr lvl="2"/>
            <a:r>
              <a:rPr lang="en-CA" dirty="0"/>
              <a:t>bullet level 2</a:t>
            </a:r>
          </a:p>
          <a:p>
            <a:pPr lvl="3"/>
            <a:r>
              <a:rPr lang="en-CA" dirty="0"/>
              <a:t>bullet level 3</a:t>
            </a:r>
          </a:p>
          <a:p>
            <a:pPr lvl="4"/>
            <a:r>
              <a:rPr lang="en-CA" dirty="0"/>
              <a:t>bullet level 4</a:t>
            </a:r>
          </a:p>
        </p:txBody>
      </p:sp>
      <p:sp>
        <p:nvSpPr>
          <p:cNvPr id="15" name="Text Placeholder 20">
            <a:extLst>
              <a:ext uri="{FF2B5EF4-FFF2-40B4-BE49-F238E27FC236}">
                <a16:creationId xmlns:a16="http://schemas.microsoft.com/office/drawing/2014/main" id="{69119B99-E446-A74B-87B0-721AA151439F}"/>
              </a:ext>
            </a:extLst>
          </p:cNvPr>
          <p:cNvSpPr>
            <a:spLocks noGrp="1"/>
          </p:cNvSpPr>
          <p:nvPr>
            <p:ph type="body" sz="quarter" idx="15" hasCustomPrompt="1"/>
          </p:nvPr>
        </p:nvSpPr>
        <p:spPr>
          <a:xfrm>
            <a:off x="726295" y="1721022"/>
            <a:ext cx="13177806" cy="637541"/>
          </a:xfrm>
          <a:prstGeom prst="rect">
            <a:avLst/>
          </a:prstGeom>
        </p:spPr>
        <p:txBody>
          <a:bodyPr lIns="0" anchor="ctr"/>
          <a:lstStyle>
            <a:lvl1pPr>
              <a:spcBef>
                <a:spcPts val="0"/>
              </a:spcBef>
              <a:defRPr sz="2720" b="0" i="0" baseline="0">
                <a:latin typeface="Roboto" panose="02000000000000000000" pitchFamily="2" charset="0"/>
              </a:defRPr>
            </a:lvl1pPr>
          </a:lstStyle>
          <a:p>
            <a:pPr lvl="0"/>
            <a:r>
              <a:rPr lang="en-CA" dirty="0"/>
              <a:t>Subhead goes here</a:t>
            </a:r>
          </a:p>
        </p:txBody>
      </p:sp>
    </p:spTree>
    <p:extLst>
      <p:ext uri="{BB962C8B-B14F-4D97-AF65-F5344CB8AC3E}">
        <p14:creationId xmlns:p14="http://schemas.microsoft.com/office/powerpoint/2010/main" val="3023054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06">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788A64-6034-E842-AED4-1C8D46503CCF}"/>
              </a:ext>
            </a:extLst>
          </p:cNvPr>
          <p:cNvSpPr>
            <a:spLocks noGrp="1"/>
          </p:cNvSpPr>
          <p:nvPr>
            <p:ph type="sldNum" sz="quarter" idx="4"/>
          </p:nvPr>
        </p:nvSpPr>
        <p:spPr>
          <a:xfrm>
            <a:off x="13738047" y="7489062"/>
            <a:ext cx="576021" cy="578856"/>
          </a:xfrm>
          <a:prstGeom prst="rect">
            <a:avLst/>
          </a:prstGeom>
        </p:spPr>
        <p:txBody>
          <a:bodyPr vert="horz" lIns="0" tIns="45720" rIns="0" bIns="45720" rtlCol="0" anchor="ctr"/>
          <a:lstStyle>
            <a:lvl1pPr algn="ctr">
              <a:defRPr sz="1200" b="0" i="0">
                <a:solidFill>
                  <a:srgbClr val="003946"/>
                </a:solidFill>
                <a:latin typeface="Roboto" panose="02000000000000000000" pitchFamily="2" charset="0"/>
                <a:cs typeface="Calibri"/>
              </a:defRPr>
            </a:lvl1pPr>
          </a:lstStyle>
          <a:p>
            <a:fld id="{CD0B62E8-4833-C84D-A86B-4CF3C4DE74F8}" type="slidenum">
              <a:rPr lang="uk-UA" smtClean="0"/>
              <a:pPr/>
              <a:t>‹#›</a:t>
            </a:fld>
            <a:endParaRPr lang="uk-UA" dirty="0"/>
          </a:p>
        </p:txBody>
      </p:sp>
      <p:sp>
        <p:nvSpPr>
          <p:cNvPr id="3" name="Oval 2">
            <a:extLst>
              <a:ext uri="{FF2B5EF4-FFF2-40B4-BE49-F238E27FC236}">
                <a16:creationId xmlns:a16="http://schemas.microsoft.com/office/drawing/2014/main" id="{BD118074-76C7-D541-A8E1-D3433BA597AD}"/>
              </a:ext>
            </a:extLst>
          </p:cNvPr>
          <p:cNvSpPr/>
          <p:nvPr userDrawn="1"/>
        </p:nvSpPr>
        <p:spPr>
          <a:xfrm>
            <a:off x="13738047" y="7489751"/>
            <a:ext cx="576021" cy="576021"/>
          </a:xfrm>
          <a:prstGeom prst="ellipse">
            <a:avLst/>
          </a:prstGeom>
          <a:noFill/>
          <a:ln w="12700">
            <a:solidFill>
              <a:srgbClr val="0039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40" b="0" i="0" dirty="0">
              <a:latin typeface="Roboto" panose="02000000000000000000" pitchFamily="2" charset="0"/>
            </a:endParaRPr>
          </a:p>
        </p:txBody>
      </p:sp>
      <p:pic>
        <p:nvPicPr>
          <p:cNvPr id="4" name="Picture 3">
            <a:extLst>
              <a:ext uri="{FF2B5EF4-FFF2-40B4-BE49-F238E27FC236}">
                <a16:creationId xmlns:a16="http://schemas.microsoft.com/office/drawing/2014/main" id="{CC0DAF3F-782D-9542-A4AE-2438996733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6000" y="0"/>
            <a:ext cx="3454400" cy="2926080"/>
          </a:xfrm>
          <a:prstGeom prst="rect">
            <a:avLst/>
          </a:prstGeom>
        </p:spPr>
      </p:pic>
      <p:sp>
        <p:nvSpPr>
          <p:cNvPr id="11" name="Title 1">
            <a:extLst>
              <a:ext uri="{FF2B5EF4-FFF2-40B4-BE49-F238E27FC236}">
                <a16:creationId xmlns:a16="http://schemas.microsoft.com/office/drawing/2014/main" id="{350927FE-7294-3D4A-875F-A6ADF39946C3}"/>
              </a:ext>
            </a:extLst>
          </p:cNvPr>
          <p:cNvSpPr>
            <a:spLocks noGrp="1"/>
          </p:cNvSpPr>
          <p:nvPr>
            <p:ph type="title" hasCustomPrompt="1"/>
          </p:nvPr>
        </p:nvSpPr>
        <p:spPr>
          <a:xfrm>
            <a:off x="721069" y="660401"/>
            <a:ext cx="10932214" cy="929640"/>
          </a:xfrm>
          <a:prstGeom prst="rect">
            <a:avLst/>
          </a:prstGeom>
        </p:spPr>
        <p:txBody>
          <a:bodyPr lIns="0">
            <a:noAutofit/>
          </a:bodyPr>
          <a:lstStyle>
            <a:lvl1pPr>
              <a:defRPr sz="3840" b="0" i="0">
                <a:latin typeface="Roboto" panose="02000000000000000000" pitchFamily="2" charset="0"/>
              </a:defRPr>
            </a:lvl1pPr>
          </a:lstStyle>
          <a:p>
            <a:r>
              <a:rPr lang="en-CA" dirty="0"/>
              <a:t>Headline goes here </a:t>
            </a:r>
            <a:endParaRPr lang="en-US" dirty="0"/>
          </a:p>
        </p:txBody>
      </p:sp>
      <p:sp>
        <p:nvSpPr>
          <p:cNvPr id="8" name="TextBox 7">
            <a:extLst>
              <a:ext uri="{FF2B5EF4-FFF2-40B4-BE49-F238E27FC236}">
                <a16:creationId xmlns:a16="http://schemas.microsoft.com/office/drawing/2014/main" id="{B08C4353-6C33-E948-9E2A-CD2CBA36A739}"/>
              </a:ext>
            </a:extLst>
          </p:cNvPr>
          <p:cNvSpPr txBox="1"/>
          <p:nvPr userDrawn="1"/>
        </p:nvSpPr>
        <p:spPr>
          <a:xfrm>
            <a:off x="721072" y="7611417"/>
            <a:ext cx="1503994" cy="306444"/>
          </a:xfrm>
          <a:prstGeom prst="rect">
            <a:avLst/>
          </a:prstGeom>
          <a:noFill/>
        </p:spPr>
        <p:txBody>
          <a:bodyPr wrap="square" lIns="0" rIns="115200" bIns="74880" rtlCol="0">
            <a:spAutoFit/>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CA" sz="1200" b="0" i="0" spc="480" baseline="0" dirty="0">
                <a:solidFill>
                  <a:srgbClr val="003946"/>
                </a:solidFill>
                <a:latin typeface="Roboto" panose="02000000000000000000" pitchFamily="2" charset="0"/>
                <a:cs typeface="Calibri" panose="020F0502020204030204" pitchFamily="34" charset="0"/>
              </a:rPr>
              <a:t>SUN LIFE</a:t>
            </a:r>
            <a:r>
              <a:rPr lang="en-CA" sz="1200" b="0" i="0" spc="480" baseline="0" dirty="0">
                <a:solidFill>
                  <a:srgbClr val="FFCB05"/>
                </a:solidFill>
                <a:latin typeface="Roboto" panose="02000000000000000000" pitchFamily="2" charset="0"/>
                <a:cs typeface="Calibri" panose="020F0502020204030204" pitchFamily="34" charset="0"/>
              </a:rPr>
              <a:t>•</a:t>
            </a:r>
          </a:p>
        </p:txBody>
      </p:sp>
      <p:sp>
        <p:nvSpPr>
          <p:cNvPr id="9" name="Text Placeholder 2">
            <a:extLst>
              <a:ext uri="{FF2B5EF4-FFF2-40B4-BE49-F238E27FC236}">
                <a16:creationId xmlns:a16="http://schemas.microsoft.com/office/drawing/2014/main" id="{76044E63-5113-A748-B29C-17DABE63D72E}"/>
              </a:ext>
            </a:extLst>
          </p:cNvPr>
          <p:cNvSpPr>
            <a:spLocks noGrp="1"/>
          </p:cNvSpPr>
          <p:nvPr>
            <p:ph type="body" sz="quarter" idx="10" hasCustomPrompt="1"/>
          </p:nvPr>
        </p:nvSpPr>
        <p:spPr>
          <a:xfrm>
            <a:off x="2021840" y="7598658"/>
            <a:ext cx="11213568" cy="346901"/>
          </a:xfrm>
          <a:prstGeom prst="rect">
            <a:avLst/>
          </a:prstGeom>
        </p:spPr>
        <p:txBody>
          <a:bodyPr lIns="0" rIns="0"/>
          <a:lstStyle>
            <a:lvl1pPr>
              <a:buFontTx/>
              <a:buNone/>
              <a:defRPr sz="1200" b="0" i="0" spc="480" baseline="0">
                <a:latin typeface="Roboto" panose="02000000000000000000" pitchFamily="2" charset="0"/>
              </a:defRPr>
            </a:lvl1pPr>
            <a:lvl2pPr marL="0" indent="0">
              <a:buFontTx/>
              <a:buNone/>
              <a:defRPr/>
            </a:lvl2pPr>
            <a:lvl3pPr marL="434341" indent="0">
              <a:buFontTx/>
              <a:buNone/>
              <a:defRPr/>
            </a:lvl3pPr>
            <a:lvl4pPr marL="718821" indent="0">
              <a:buFontTx/>
              <a:buNone/>
              <a:defRPr/>
            </a:lvl4pPr>
            <a:lvl5pPr marL="1003301" indent="0">
              <a:buFontTx/>
              <a:buNone/>
              <a:defRPr/>
            </a:lvl5pPr>
          </a:lstStyle>
          <a:p>
            <a:pPr lvl="0"/>
            <a:r>
              <a:rPr lang="en-US" dirty="0"/>
              <a:t>PPT TOPIC</a:t>
            </a:r>
          </a:p>
        </p:txBody>
      </p:sp>
      <p:sp>
        <p:nvSpPr>
          <p:cNvPr id="10" name="Content Placeholder 4">
            <a:extLst>
              <a:ext uri="{FF2B5EF4-FFF2-40B4-BE49-F238E27FC236}">
                <a16:creationId xmlns:a16="http://schemas.microsoft.com/office/drawing/2014/main" id="{FCDE9A1B-4EB3-3240-92D8-E6F7F30316A9}"/>
              </a:ext>
            </a:extLst>
          </p:cNvPr>
          <p:cNvSpPr>
            <a:spLocks noGrp="1"/>
          </p:cNvSpPr>
          <p:nvPr>
            <p:ph sz="quarter" idx="13" hasCustomPrompt="1"/>
          </p:nvPr>
        </p:nvSpPr>
        <p:spPr>
          <a:xfrm>
            <a:off x="726295" y="2489543"/>
            <a:ext cx="13177806" cy="496725"/>
          </a:xfrm>
          <a:prstGeom prst="rect">
            <a:avLst/>
          </a:prstGeom>
        </p:spPr>
        <p:txBody>
          <a:bodyPr lIns="0"/>
          <a:lstStyle>
            <a:lvl1pPr>
              <a:spcBef>
                <a:spcPts val="0"/>
              </a:spcBef>
              <a:defRPr sz="2400" b="0" i="0">
                <a:solidFill>
                  <a:srgbClr val="EAAB00"/>
                </a:solidFill>
                <a:latin typeface="Roboto Medium" panose="02000000000000000000" pitchFamily="2" charset="0"/>
              </a:defRPr>
            </a:lvl1pPr>
          </a:lstStyle>
          <a:p>
            <a:pPr lvl="0"/>
            <a:r>
              <a:rPr lang="en-CA" dirty="0"/>
              <a:t>SECTION TITLE GOES HERE</a:t>
            </a:r>
          </a:p>
        </p:txBody>
      </p:sp>
      <p:sp>
        <p:nvSpPr>
          <p:cNvPr id="12" name="Content Placeholder 14">
            <a:extLst>
              <a:ext uri="{FF2B5EF4-FFF2-40B4-BE49-F238E27FC236}">
                <a16:creationId xmlns:a16="http://schemas.microsoft.com/office/drawing/2014/main" id="{83B07C92-EB0A-8847-84E1-C61AC2D8A24C}"/>
              </a:ext>
            </a:extLst>
          </p:cNvPr>
          <p:cNvSpPr>
            <a:spLocks noGrp="1"/>
          </p:cNvSpPr>
          <p:nvPr>
            <p:ph sz="quarter" idx="14" hasCustomPrompt="1"/>
          </p:nvPr>
        </p:nvSpPr>
        <p:spPr>
          <a:xfrm>
            <a:off x="726295" y="3258064"/>
            <a:ext cx="13177806" cy="3316595"/>
          </a:xfrm>
          <a:prstGeom prst="rect">
            <a:avLst/>
          </a:prstGeom>
        </p:spPr>
        <p:txBody>
          <a:bodyPr lIns="0"/>
          <a:lstStyle>
            <a:lvl1pPr>
              <a:defRPr sz="1920" b="0" i="0">
                <a:solidFill>
                  <a:srgbClr val="555555"/>
                </a:solidFill>
                <a:latin typeface="Roboto" panose="02000000000000000000" pitchFamily="2" charset="0"/>
              </a:defRPr>
            </a:lvl1pPr>
            <a:lvl2pPr marL="138240" indent="-195840">
              <a:buClr>
                <a:srgbClr val="EAAB00"/>
              </a:buClr>
              <a:defRPr sz="1920" b="0" i="0">
                <a:solidFill>
                  <a:srgbClr val="555555"/>
                </a:solidFill>
                <a:latin typeface="Roboto" panose="02000000000000000000" pitchFamily="2" charset="0"/>
              </a:defRPr>
            </a:lvl2pPr>
            <a:lvl3pPr marL="380160" indent="-195840">
              <a:buClr>
                <a:srgbClr val="EAAB00"/>
              </a:buClr>
              <a:defRPr sz="1920" b="0" i="0">
                <a:solidFill>
                  <a:srgbClr val="555555"/>
                </a:solidFill>
                <a:latin typeface="Roboto" panose="02000000000000000000" pitchFamily="2" charset="0"/>
              </a:defRPr>
            </a:lvl3pPr>
            <a:lvl4pPr marL="570240" indent="-195840">
              <a:buClr>
                <a:srgbClr val="EAAB00"/>
              </a:buClr>
              <a:defRPr sz="1920" b="0" i="0">
                <a:solidFill>
                  <a:srgbClr val="555555"/>
                </a:solidFill>
                <a:latin typeface="Roboto" panose="02000000000000000000" pitchFamily="2" charset="0"/>
              </a:defRPr>
            </a:lvl4pPr>
            <a:lvl5pPr marL="766080" indent="-195840">
              <a:buClr>
                <a:srgbClr val="EAAB00"/>
              </a:buClr>
              <a:defRPr sz="1920" b="0" i="0">
                <a:solidFill>
                  <a:srgbClr val="555555"/>
                </a:solidFill>
                <a:latin typeface="Roboto" panose="02000000000000000000" pitchFamily="2" charset="0"/>
              </a:defRPr>
            </a:lvl5pPr>
          </a:lstStyle>
          <a:p>
            <a:pPr lvl="0"/>
            <a:r>
              <a:rPr lang="en-CA" dirty="0"/>
              <a:t>Add text here</a:t>
            </a:r>
          </a:p>
          <a:p>
            <a:pPr lvl="1"/>
            <a:r>
              <a:rPr lang="en-CA" dirty="0"/>
              <a:t>bullet level 1</a:t>
            </a:r>
          </a:p>
          <a:p>
            <a:pPr lvl="2"/>
            <a:r>
              <a:rPr lang="en-CA" dirty="0"/>
              <a:t>bullet level 2</a:t>
            </a:r>
          </a:p>
          <a:p>
            <a:pPr lvl="3"/>
            <a:r>
              <a:rPr lang="en-CA" dirty="0"/>
              <a:t>bullet level 3</a:t>
            </a:r>
          </a:p>
          <a:p>
            <a:pPr lvl="4"/>
            <a:r>
              <a:rPr lang="en-CA" dirty="0"/>
              <a:t>bullet level 4</a:t>
            </a:r>
          </a:p>
        </p:txBody>
      </p:sp>
      <p:sp>
        <p:nvSpPr>
          <p:cNvPr id="13" name="Text Placeholder 20">
            <a:extLst>
              <a:ext uri="{FF2B5EF4-FFF2-40B4-BE49-F238E27FC236}">
                <a16:creationId xmlns:a16="http://schemas.microsoft.com/office/drawing/2014/main" id="{D8F04197-C0D0-EE49-A684-E65FE86968D0}"/>
              </a:ext>
            </a:extLst>
          </p:cNvPr>
          <p:cNvSpPr>
            <a:spLocks noGrp="1"/>
          </p:cNvSpPr>
          <p:nvPr>
            <p:ph type="body" sz="quarter" idx="15" hasCustomPrompt="1"/>
          </p:nvPr>
        </p:nvSpPr>
        <p:spPr>
          <a:xfrm>
            <a:off x="726295" y="1721022"/>
            <a:ext cx="13177806" cy="637541"/>
          </a:xfrm>
          <a:prstGeom prst="rect">
            <a:avLst/>
          </a:prstGeom>
        </p:spPr>
        <p:txBody>
          <a:bodyPr lIns="0" anchor="ctr"/>
          <a:lstStyle>
            <a:lvl1pPr>
              <a:spcBef>
                <a:spcPts val="0"/>
              </a:spcBef>
              <a:defRPr sz="2720" b="0" i="0" baseline="0">
                <a:latin typeface="Roboto" panose="02000000000000000000" pitchFamily="2" charset="0"/>
              </a:defRPr>
            </a:lvl1pPr>
          </a:lstStyle>
          <a:p>
            <a:pPr lvl="0"/>
            <a:r>
              <a:rPr lang="en-CA" dirty="0"/>
              <a:t>Subhead goes here</a:t>
            </a:r>
          </a:p>
        </p:txBody>
      </p:sp>
    </p:spTree>
    <p:extLst>
      <p:ext uri="{BB962C8B-B14F-4D97-AF65-F5344CB8AC3E}">
        <p14:creationId xmlns:p14="http://schemas.microsoft.com/office/powerpoint/2010/main" val="3219093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 0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D75871-FF1B-4749-B129-4D2628897149}"/>
              </a:ext>
            </a:extLst>
          </p:cNvPr>
          <p:cNvSpPr/>
          <p:nvPr userDrawn="1"/>
        </p:nvSpPr>
        <p:spPr>
          <a:xfrm>
            <a:off x="0" y="0"/>
            <a:ext cx="14630400" cy="6787299"/>
          </a:xfrm>
          <a:prstGeom prst="rect">
            <a:avLst/>
          </a:prstGeom>
          <a:gradFill>
            <a:gsLst>
              <a:gs pos="100000">
                <a:srgbClr val="9E938A">
                  <a:alpha val="30000"/>
                </a:srgbClr>
              </a:gs>
              <a:gs pos="0">
                <a:srgbClr val="E1DCD2">
                  <a:alpha val="3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40"/>
          </a:p>
        </p:txBody>
      </p:sp>
      <p:pic>
        <p:nvPicPr>
          <p:cNvPr id="16" name="Picture 15">
            <a:extLst>
              <a:ext uri="{FF2B5EF4-FFF2-40B4-BE49-F238E27FC236}">
                <a16:creationId xmlns:a16="http://schemas.microsoft.com/office/drawing/2014/main" id="{0605DEC4-A38C-1B44-A727-EDADD632D8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01" t="-5261" r="-1986" b="-3696"/>
          <a:stretch/>
        </p:blipFill>
        <p:spPr>
          <a:xfrm rot="10800000" flipH="1" flipV="1">
            <a:off x="9767028" y="1213592"/>
            <a:ext cx="4368914" cy="4551571"/>
          </a:xfrm>
          <a:prstGeom prst="rect">
            <a:avLst/>
          </a:prstGeom>
        </p:spPr>
      </p:pic>
      <p:sp>
        <p:nvSpPr>
          <p:cNvPr id="8" name="Text Placeholder 7"/>
          <p:cNvSpPr>
            <a:spLocks noGrp="1"/>
          </p:cNvSpPr>
          <p:nvPr>
            <p:ph type="body" sz="quarter" idx="11" hasCustomPrompt="1"/>
          </p:nvPr>
        </p:nvSpPr>
        <p:spPr>
          <a:xfrm>
            <a:off x="723900" y="1417128"/>
            <a:ext cx="7835902" cy="1615738"/>
          </a:xfrm>
          <a:prstGeom prst="rect">
            <a:avLst/>
          </a:prstGeom>
        </p:spPr>
        <p:txBody>
          <a:bodyPr/>
          <a:lstStyle>
            <a:lvl1pPr>
              <a:lnSpc>
                <a:spcPts val="6400"/>
              </a:lnSpc>
              <a:spcBef>
                <a:spcPts val="0"/>
              </a:spcBef>
              <a:defRPr sz="5760" b="0" i="0" baseline="0">
                <a:latin typeface="Roboto" panose="02000000000000000000" pitchFamily="2" charset="0"/>
              </a:defRPr>
            </a:lvl1pPr>
          </a:lstStyle>
          <a:p>
            <a:pPr lvl="0"/>
            <a:r>
              <a:rPr lang="en-CA" dirty="0"/>
              <a:t>Short Intro</a:t>
            </a:r>
            <a:br>
              <a:rPr lang="en-CA" dirty="0"/>
            </a:br>
            <a:r>
              <a:rPr lang="en-CA" dirty="0"/>
              <a:t>headline</a:t>
            </a:r>
          </a:p>
        </p:txBody>
      </p:sp>
      <p:sp>
        <p:nvSpPr>
          <p:cNvPr id="23" name="Text Placeholder 22"/>
          <p:cNvSpPr>
            <a:spLocks noGrp="1"/>
          </p:cNvSpPr>
          <p:nvPr>
            <p:ph type="body" sz="quarter" idx="12" hasCustomPrompt="1"/>
          </p:nvPr>
        </p:nvSpPr>
        <p:spPr>
          <a:xfrm>
            <a:off x="723900" y="7368594"/>
            <a:ext cx="12129614" cy="382493"/>
          </a:xfrm>
          <a:prstGeom prst="rect">
            <a:avLst/>
          </a:prstGeom>
        </p:spPr>
        <p:txBody>
          <a:bodyPr bIns="0" anchor="ctr"/>
          <a:lstStyle>
            <a:lvl1pPr>
              <a:defRPr sz="2400" b="0" i="0" baseline="0">
                <a:latin typeface="Roboto" panose="02000000000000000000" pitchFamily="2" charset="0"/>
              </a:defRPr>
            </a:lvl1pPr>
          </a:lstStyle>
          <a:p>
            <a:pPr lvl="0"/>
            <a:r>
              <a:rPr lang="en-CA" dirty="0"/>
              <a:t>SECTION NAME/NUMBER</a:t>
            </a:r>
          </a:p>
        </p:txBody>
      </p:sp>
      <p:sp>
        <p:nvSpPr>
          <p:cNvPr id="26" name="Text Placeholder 25"/>
          <p:cNvSpPr>
            <a:spLocks noGrp="1"/>
          </p:cNvSpPr>
          <p:nvPr>
            <p:ph type="body" sz="quarter" idx="13" hasCustomPrompt="1"/>
          </p:nvPr>
        </p:nvSpPr>
        <p:spPr>
          <a:xfrm>
            <a:off x="723901" y="3494068"/>
            <a:ext cx="7835901" cy="2067560"/>
          </a:xfrm>
          <a:prstGeom prst="rect">
            <a:avLst/>
          </a:prstGeom>
        </p:spPr>
        <p:txBody>
          <a:bodyPr/>
          <a:lstStyle>
            <a:lvl1pPr>
              <a:spcBef>
                <a:spcPts val="0"/>
              </a:spcBef>
              <a:defRPr b="0" i="0">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amet</a:t>
            </a:r>
            <a:r>
              <a:rPr lang="en-CA" dirty="0"/>
              <a:t>, </a:t>
            </a:r>
            <a:r>
              <a:rPr lang="en-CA" dirty="0" err="1"/>
              <a:t>consectetur</a:t>
            </a:r>
            <a:endParaRPr lang="en-CA" dirty="0"/>
          </a:p>
          <a:p>
            <a:pPr lvl="0"/>
            <a:r>
              <a:rPr lang="en-CA" dirty="0" err="1"/>
              <a:t>adipiscing</a:t>
            </a:r>
            <a:r>
              <a:rPr lang="en-CA" dirty="0"/>
              <a:t> </a:t>
            </a:r>
            <a:r>
              <a:rPr lang="en-CA" dirty="0" err="1"/>
              <a:t>elit</a:t>
            </a:r>
            <a:r>
              <a:rPr lang="en-CA" dirty="0"/>
              <a:t>. </a:t>
            </a:r>
            <a:r>
              <a:rPr lang="en-CA" dirty="0" err="1"/>
              <a:t>Aenean</a:t>
            </a:r>
            <a:r>
              <a:rPr lang="en-CA" dirty="0"/>
              <a:t> </a:t>
            </a:r>
            <a:r>
              <a:rPr lang="en-CA" dirty="0" err="1"/>
              <a:t>lacinia</a:t>
            </a:r>
            <a:r>
              <a:rPr lang="en-CA" dirty="0"/>
              <a:t> </a:t>
            </a:r>
            <a:r>
              <a:rPr lang="en-CA" dirty="0" err="1"/>
              <a:t>aliquet</a:t>
            </a:r>
            <a:r>
              <a:rPr lang="en-CA" dirty="0"/>
              <a:t> </a:t>
            </a:r>
            <a:r>
              <a:rPr lang="en-CA" dirty="0" err="1"/>
              <a:t>arcu</a:t>
            </a:r>
            <a:endParaRPr lang="en-CA" dirty="0"/>
          </a:p>
          <a:p>
            <a:pPr lvl="0"/>
            <a:r>
              <a:rPr lang="en-CA" dirty="0" err="1"/>
              <a:t>eu</a:t>
            </a:r>
            <a:r>
              <a:rPr lang="en-CA" dirty="0"/>
              <a:t> </a:t>
            </a:r>
            <a:r>
              <a:rPr lang="en-CA" dirty="0" err="1"/>
              <a:t>aliquet</a:t>
            </a:r>
            <a:r>
              <a:rPr lang="en-CA" dirty="0"/>
              <a:t>. </a:t>
            </a:r>
            <a:r>
              <a:rPr lang="en-CA" dirty="0" err="1"/>
              <a:t>Morbi</a:t>
            </a:r>
            <a:r>
              <a:rPr lang="en-CA" dirty="0"/>
              <a:t>  </a:t>
            </a:r>
            <a:r>
              <a:rPr lang="en-CA" dirty="0" err="1"/>
              <a:t>leo</a:t>
            </a:r>
            <a:r>
              <a:rPr lang="en-CA" dirty="0"/>
              <a:t> </a:t>
            </a:r>
            <a:r>
              <a:rPr lang="en-CA" dirty="0" err="1"/>
              <a:t>sagittis</a:t>
            </a:r>
            <a:r>
              <a:rPr lang="en-CA" dirty="0"/>
              <a:t> </a:t>
            </a:r>
            <a:r>
              <a:rPr lang="en-CA" dirty="0" err="1"/>
              <a:t>fermentum</a:t>
            </a:r>
            <a:endParaRPr lang="en-CA" dirty="0"/>
          </a:p>
          <a:p>
            <a:pPr lvl="0"/>
            <a:r>
              <a:rPr lang="en-CA" dirty="0" err="1"/>
              <a:t>laoreet</a:t>
            </a:r>
            <a:r>
              <a:rPr lang="en-CA" dirty="0"/>
              <a:t> in </a:t>
            </a:r>
            <a:r>
              <a:rPr lang="en-CA" dirty="0" err="1"/>
              <a:t>ipsum</a:t>
            </a:r>
            <a:r>
              <a:rPr lang="en-CA" dirty="0"/>
              <a:t> nisi </a:t>
            </a:r>
            <a:r>
              <a:rPr lang="en-CA" dirty="0" err="1"/>
              <a:t>ultricies</a:t>
            </a:r>
            <a:r>
              <a:rPr lang="en-CA" dirty="0"/>
              <a:t> id </a:t>
            </a:r>
            <a:r>
              <a:rPr lang="en-CA" dirty="0" err="1"/>
              <a:t>lectus</a:t>
            </a:r>
            <a:r>
              <a:rPr lang="en-CA" dirty="0"/>
              <a:t> in.</a:t>
            </a:r>
          </a:p>
        </p:txBody>
      </p:sp>
      <p:sp>
        <p:nvSpPr>
          <p:cNvPr id="9" name="Slide Number Placeholder 5">
            <a:extLst>
              <a:ext uri="{FF2B5EF4-FFF2-40B4-BE49-F238E27FC236}">
                <a16:creationId xmlns:a16="http://schemas.microsoft.com/office/drawing/2014/main" id="{F747FE4A-88D5-494A-B126-4CF0C853320F}"/>
              </a:ext>
            </a:extLst>
          </p:cNvPr>
          <p:cNvSpPr>
            <a:spLocks noGrp="1"/>
          </p:cNvSpPr>
          <p:nvPr>
            <p:ph type="sldNum" sz="quarter" idx="4"/>
          </p:nvPr>
        </p:nvSpPr>
        <p:spPr>
          <a:xfrm>
            <a:off x="13218397" y="7368594"/>
            <a:ext cx="934602" cy="382493"/>
          </a:xfrm>
          <a:prstGeom prst="rect">
            <a:avLst/>
          </a:prstGeom>
        </p:spPr>
        <p:txBody>
          <a:bodyPr vert="horz" lIns="91440" tIns="45720" rIns="90000" bIns="45720" rtlCol="0" anchor="ctr"/>
          <a:lstStyle>
            <a:lvl1pPr algn="r">
              <a:defRPr sz="1200" b="0" i="0">
                <a:solidFill>
                  <a:srgbClr val="003946"/>
                </a:solidFill>
                <a:latin typeface="Roboto" panose="02000000000000000000" pitchFamily="2" charset="0"/>
                <a:cs typeface="Calibri"/>
              </a:defRPr>
            </a:lvl1pPr>
          </a:lstStyle>
          <a:p>
            <a:fld id="{CD0B62E8-4833-C84D-A86B-4CF3C4DE74F8}" type="slidenum">
              <a:rPr lang="uk-UA" smtClean="0"/>
              <a:pPr/>
              <a:t>‹#›</a:t>
            </a:fld>
            <a:endParaRPr lang="uk-UA" dirty="0"/>
          </a:p>
        </p:txBody>
      </p:sp>
    </p:spTree>
    <p:extLst>
      <p:ext uri="{BB962C8B-B14F-4D97-AF65-F5344CB8AC3E}">
        <p14:creationId xmlns:p14="http://schemas.microsoft.com/office/powerpoint/2010/main" val="4192797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 - 0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D75871-FF1B-4749-B129-4D2628897149}"/>
              </a:ext>
            </a:extLst>
          </p:cNvPr>
          <p:cNvSpPr/>
          <p:nvPr userDrawn="1"/>
        </p:nvSpPr>
        <p:spPr>
          <a:xfrm>
            <a:off x="0" y="0"/>
            <a:ext cx="14630400" cy="8229600"/>
          </a:xfrm>
          <a:prstGeom prst="rect">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40" b="0" i="0" dirty="0">
              <a:solidFill>
                <a:srgbClr val="FFCB05"/>
              </a:solidFill>
              <a:latin typeface="Roboto" panose="02000000000000000000" pitchFamily="2" charset="0"/>
            </a:endParaRPr>
          </a:p>
        </p:txBody>
      </p:sp>
      <p:pic>
        <p:nvPicPr>
          <p:cNvPr id="5" name="Picture 4">
            <a:extLst>
              <a:ext uri="{FF2B5EF4-FFF2-40B4-BE49-F238E27FC236}">
                <a16:creationId xmlns:a16="http://schemas.microsoft.com/office/drawing/2014/main" id="{B764881E-F11A-174C-ACF7-5BB661B84F84}"/>
              </a:ext>
            </a:extLst>
          </p:cNvPr>
          <p:cNvPicPr>
            <a:picLocks noChangeAspect="1"/>
          </p:cNvPicPr>
          <p:nvPr userDrawn="1"/>
        </p:nvPicPr>
        <p:blipFill>
          <a:blip r:embed="rId2"/>
          <a:stretch>
            <a:fillRect/>
          </a:stretch>
        </p:blipFill>
        <p:spPr>
          <a:xfrm>
            <a:off x="8948059" y="832571"/>
            <a:ext cx="4064000" cy="508000"/>
          </a:xfrm>
          <a:prstGeom prst="rect">
            <a:avLst/>
          </a:prstGeom>
        </p:spPr>
      </p:pic>
      <p:sp>
        <p:nvSpPr>
          <p:cNvPr id="8" name="Text Placeholder 7"/>
          <p:cNvSpPr>
            <a:spLocks noGrp="1"/>
          </p:cNvSpPr>
          <p:nvPr>
            <p:ph type="body" sz="quarter" idx="11" hasCustomPrompt="1"/>
          </p:nvPr>
        </p:nvSpPr>
        <p:spPr>
          <a:xfrm>
            <a:off x="2533847" y="2871805"/>
            <a:ext cx="10478213" cy="1615738"/>
          </a:xfrm>
          <a:prstGeom prst="rect">
            <a:avLst/>
          </a:prstGeom>
        </p:spPr>
        <p:txBody>
          <a:bodyPr/>
          <a:lstStyle>
            <a:lvl1pPr>
              <a:lnSpc>
                <a:spcPts val="6400"/>
              </a:lnSpc>
              <a:spcBef>
                <a:spcPts val="0"/>
              </a:spcBef>
              <a:defRPr sz="5760" b="0" i="0" baseline="0">
                <a:latin typeface="Roboto" panose="02000000000000000000" pitchFamily="2" charset="0"/>
              </a:defRPr>
            </a:lvl1pPr>
          </a:lstStyle>
          <a:p>
            <a:pPr lvl="0"/>
            <a:r>
              <a:rPr lang="en-CA" dirty="0"/>
              <a:t>Short Intro</a:t>
            </a:r>
            <a:br>
              <a:rPr lang="en-CA" dirty="0"/>
            </a:br>
            <a:r>
              <a:rPr lang="en-CA" dirty="0"/>
              <a:t>headline</a:t>
            </a:r>
          </a:p>
        </p:txBody>
      </p:sp>
      <p:sp>
        <p:nvSpPr>
          <p:cNvPr id="26" name="Text Placeholder 25"/>
          <p:cNvSpPr>
            <a:spLocks noGrp="1"/>
          </p:cNvSpPr>
          <p:nvPr>
            <p:ph type="body" sz="quarter" idx="13" hasCustomPrompt="1"/>
          </p:nvPr>
        </p:nvSpPr>
        <p:spPr>
          <a:xfrm>
            <a:off x="2533847" y="4948745"/>
            <a:ext cx="10478213" cy="2067560"/>
          </a:xfrm>
          <a:prstGeom prst="rect">
            <a:avLst/>
          </a:prstGeom>
        </p:spPr>
        <p:txBody>
          <a:bodyPr/>
          <a:lstStyle>
            <a:lvl1pPr>
              <a:spcBef>
                <a:spcPts val="0"/>
              </a:spcBef>
              <a:defRPr b="0" i="0">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amet</a:t>
            </a:r>
            <a:r>
              <a:rPr lang="en-CA" dirty="0"/>
              <a:t>, </a:t>
            </a:r>
            <a:r>
              <a:rPr lang="en-CA" dirty="0" err="1"/>
              <a:t>consectetur</a:t>
            </a:r>
            <a:endParaRPr lang="en-CA" dirty="0"/>
          </a:p>
          <a:p>
            <a:pPr lvl="0"/>
            <a:r>
              <a:rPr lang="en-CA" dirty="0" err="1"/>
              <a:t>adipiscing</a:t>
            </a:r>
            <a:r>
              <a:rPr lang="en-CA" dirty="0"/>
              <a:t> </a:t>
            </a:r>
            <a:r>
              <a:rPr lang="en-CA" dirty="0" err="1"/>
              <a:t>elit</a:t>
            </a:r>
            <a:r>
              <a:rPr lang="en-CA" dirty="0"/>
              <a:t>. </a:t>
            </a:r>
            <a:r>
              <a:rPr lang="en-CA" dirty="0" err="1"/>
              <a:t>Aenean</a:t>
            </a:r>
            <a:r>
              <a:rPr lang="en-CA" dirty="0"/>
              <a:t> </a:t>
            </a:r>
            <a:r>
              <a:rPr lang="en-CA" dirty="0" err="1"/>
              <a:t>lacinia</a:t>
            </a:r>
            <a:r>
              <a:rPr lang="en-CA" dirty="0"/>
              <a:t> </a:t>
            </a:r>
            <a:r>
              <a:rPr lang="en-CA" dirty="0" err="1"/>
              <a:t>aliquet</a:t>
            </a:r>
            <a:r>
              <a:rPr lang="en-CA" dirty="0"/>
              <a:t> </a:t>
            </a:r>
            <a:r>
              <a:rPr lang="en-CA" dirty="0" err="1"/>
              <a:t>arcu</a:t>
            </a:r>
            <a:endParaRPr lang="en-CA" dirty="0"/>
          </a:p>
          <a:p>
            <a:pPr lvl="0"/>
            <a:r>
              <a:rPr lang="en-CA" dirty="0" err="1"/>
              <a:t>eu</a:t>
            </a:r>
            <a:r>
              <a:rPr lang="en-CA" dirty="0"/>
              <a:t> </a:t>
            </a:r>
            <a:r>
              <a:rPr lang="en-CA" dirty="0" err="1"/>
              <a:t>aliquet</a:t>
            </a:r>
            <a:r>
              <a:rPr lang="en-CA" dirty="0"/>
              <a:t>. </a:t>
            </a:r>
            <a:r>
              <a:rPr lang="en-CA" dirty="0" err="1"/>
              <a:t>Morbi</a:t>
            </a:r>
            <a:r>
              <a:rPr lang="en-CA" dirty="0"/>
              <a:t>  </a:t>
            </a:r>
            <a:r>
              <a:rPr lang="en-CA" dirty="0" err="1"/>
              <a:t>leo</a:t>
            </a:r>
            <a:r>
              <a:rPr lang="en-CA" dirty="0"/>
              <a:t> </a:t>
            </a:r>
            <a:r>
              <a:rPr lang="en-CA" dirty="0" err="1"/>
              <a:t>sagittis</a:t>
            </a:r>
            <a:r>
              <a:rPr lang="en-CA" dirty="0"/>
              <a:t> </a:t>
            </a:r>
            <a:r>
              <a:rPr lang="en-CA" dirty="0" err="1"/>
              <a:t>fermentum</a:t>
            </a:r>
            <a:endParaRPr lang="en-CA" dirty="0"/>
          </a:p>
          <a:p>
            <a:pPr lvl="0"/>
            <a:r>
              <a:rPr lang="en-CA" dirty="0" err="1"/>
              <a:t>laoreet</a:t>
            </a:r>
            <a:r>
              <a:rPr lang="en-CA" dirty="0"/>
              <a:t> in </a:t>
            </a:r>
            <a:r>
              <a:rPr lang="en-CA" dirty="0" err="1"/>
              <a:t>ipsum</a:t>
            </a:r>
            <a:r>
              <a:rPr lang="en-CA" dirty="0"/>
              <a:t> nisi </a:t>
            </a:r>
            <a:r>
              <a:rPr lang="en-CA" dirty="0" err="1"/>
              <a:t>ultricies</a:t>
            </a:r>
            <a:r>
              <a:rPr lang="en-CA" dirty="0"/>
              <a:t> id </a:t>
            </a:r>
            <a:r>
              <a:rPr lang="en-CA" dirty="0" err="1"/>
              <a:t>lectus</a:t>
            </a:r>
            <a:r>
              <a:rPr lang="en-CA" dirty="0"/>
              <a:t> in.</a:t>
            </a:r>
          </a:p>
        </p:txBody>
      </p:sp>
      <p:pic>
        <p:nvPicPr>
          <p:cNvPr id="14" name="Picture 13">
            <a:extLst>
              <a:ext uri="{FF2B5EF4-FFF2-40B4-BE49-F238E27FC236}">
                <a16:creationId xmlns:a16="http://schemas.microsoft.com/office/drawing/2014/main" id="{D2AF87F6-8E24-AB45-81A2-6E5AD06E60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298634" y="7614689"/>
            <a:ext cx="610693" cy="136398"/>
          </a:xfrm>
          <a:prstGeom prst="rect">
            <a:avLst/>
          </a:prstGeom>
        </p:spPr>
      </p:pic>
      <p:pic>
        <p:nvPicPr>
          <p:cNvPr id="3" name="Picture 2">
            <a:extLst>
              <a:ext uri="{FF2B5EF4-FFF2-40B4-BE49-F238E27FC236}">
                <a16:creationId xmlns:a16="http://schemas.microsoft.com/office/drawing/2014/main" id="{D61C0A75-7FCA-2242-B20C-0583BB6383F3}"/>
              </a:ext>
            </a:extLst>
          </p:cNvPr>
          <p:cNvPicPr>
            <a:picLocks noChangeAspect="1"/>
          </p:cNvPicPr>
          <p:nvPr userDrawn="1"/>
        </p:nvPicPr>
        <p:blipFill>
          <a:blip r:embed="rId4"/>
          <a:stretch>
            <a:fillRect/>
          </a:stretch>
        </p:blipFill>
        <p:spPr>
          <a:xfrm rot="5400000">
            <a:off x="-1158240" y="3968304"/>
            <a:ext cx="4206240" cy="1889760"/>
          </a:xfrm>
          <a:prstGeom prst="rect">
            <a:avLst/>
          </a:prstGeom>
        </p:spPr>
      </p:pic>
      <p:sp>
        <p:nvSpPr>
          <p:cNvPr id="23" name="Text Placeholder 22"/>
          <p:cNvSpPr>
            <a:spLocks noGrp="1"/>
          </p:cNvSpPr>
          <p:nvPr>
            <p:ph type="body" sz="quarter" idx="12" hasCustomPrompt="1"/>
          </p:nvPr>
        </p:nvSpPr>
        <p:spPr>
          <a:xfrm>
            <a:off x="8948059" y="895325"/>
            <a:ext cx="4064000" cy="382493"/>
          </a:xfrm>
          <a:prstGeom prst="rect">
            <a:avLst/>
          </a:prstGeom>
        </p:spPr>
        <p:txBody>
          <a:bodyPr lIns="144000" tIns="0" rIns="144000" bIns="0" anchor="ctr"/>
          <a:lstStyle>
            <a:lvl1pPr algn="l">
              <a:defRPr sz="1920" b="0" i="0" baseline="0">
                <a:solidFill>
                  <a:schemeClr val="bg1"/>
                </a:solidFill>
                <a:latin typeface="Roboto" panose="02000000000000000000" pitchFamily="2" charset="0"/>
              </a:defRPr>
            </a:lvl1pPr>
          </a:lstStyle>
          <a:p>
            <a:pPr lvl="0"/>
            <a:r>
              <a:rPr lang="en-CA" dirty="0"/>
              <a:t>SECTION NAME/NUMBER</a:t>
            </a:r>
          </a:p>
        </p:txBody>
      </p:sp>
      <p:sp>
        <p:nvSpPr>
          <p:cNvPr id="15" name="Slide Number Placeholder 5">
            <a:extLst>
              <a:ext uri="{FF2B5EF4-FFF2-40B4-BE49-F238E27FC236}">
                <a16:creationId xmlns:a16="http://schemas.microsoft.com/office/drawing/2014/main" id="{0C18DF67-D46F-604F-9E39-22C4327C2DE4}"/>
              </a:ext>
            </a:extLst>
          </p:cNvPr>
          <p:cNvSpPr>
            <a:spLocks noGrp="1"/>
          </p:cNvSpPr>
          <p:nvPr>
            <p:ph type="sldNum" sz="quarter" idx="4"/>
          </p:nvPr>
        </p:nvSpPr>
        <p:spPr>
          <a:xfrm>
            <a:off x="13065287" y="7663229"/>
            <a:ext cx="1188750" cy="334144"/>
          </a:xfrm>
          <a:prstGeom prst="rect">
            <a:avLst/>
          </a:prstGeom>
        </p:spPr>
        <p:txBody>
          <a:bodyPr vert="horz" lIns="91440" tIns="45720" rIns="90000" bIns="45720" rtlCol="0" anchor="ctr"/>
          <a:lstStyle>
            <a:lvl1pPr algn="r">
              <a:defRPr sz="1200" b="0" i="0">
                <a:solidFill>
                  <a:srgbClr val="003946"/>
                </a:solidFill>
                <a:latin typeface="Roboto" panose="02000000000000000000" pitchFamily="2" charset="0"/>
                <a:cs typeface="Calibri"/>
              </a:defRPr>
            </a:lvl1pPr>
          </a:lstStyle>
          <a:p>
            <a:fld id="{CD0B62E8-4833-C84D-A86B-4CF3C4DE74F8}" type="slidenum">
              <a:rPr lang="uk-UA" smtClean="0"/>
              <a:pPr/>
              <a:t>‹#›</a:t>
            </a:fld>
            <a:endParaRPr lang="uk-UA" dirty="0"/>
          </a:p>
        </p:txBody>
      </p:sp>
    </p:spTree>
    <p:extLst>
      <p:ext uri="{BB962C8B-B14F-4D97-AF65-F5344CB8AC3E}">
        <p14:creationId xmlns:p14="http://schemas.microsoft.com/office/powerpoint/2010/main" val="1683539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 - 0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54E209-2D60-5A40-A9F7-345F7B82A352}"/>
              </a:ext>
            </a:extLst>
          </p:cNvPr>
          <p:cNvSpPr/>
          <p:nvPr userDrawn="1"/>
        </p:nvSpPr>
        <p:spPr>
          <a:xfrm>
            <a:off x="0" y="0"/>
            <a:ext cx="14630400" cy="8229600"/>
          </a:xfrm>
          <a:prstGeom prst="rect">
            <a:avLst/>
          </a:prstGeom>
          <a:gradFill>
            <a:gsLst>
              <a:gs pos="100000">
                <a:srgbClr val="EAAB00"/>
              </a:gs>
              <a:gs pos="0">
                <a:srgbClr val="FFDD0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40"/>
          </a:p>
        </p:txBody>
      </p:sp>
      <p:pic>
        <p:nvPicPr>
          <p:cNvPr id="15" name="Picture 14">
            <a:extLst>
              <a:ext uri="{FF2B5EF4-FFF2-40B4-BE49-F238E27FC236}">
                <a16:creationId xmlns:a16="http://schemas.microsoft.com/office/drawing/2014/main" id="{7F14D4D8-2CF2-C044-A3D6-EFB50E79CDD9}"/>
              </a:ext>
            </a:extLst>
          </p:cNvPr>
          <p:cNvPicPr>
            <a:picLocks noChangeAspect="1"/>
          </p:cNvPicPr>
          <p:nvPr userDrawn="1"/>
        </p:nvPicPr>
        <p:blipFill rotWithShape="1">
          <a:blip r:embed="rId2"/>
          <a:srcRect r="9736"/>
          <a:stretch/>
        </p:blipFill>
        <p:spPr>
          <a:xfrm>
            <a:off x="1424505" y="0"/>
            <a:ext cx="13205896" cy="8229600"/>
          </a:xfrm>
          <a:prstGeom prst="rect">
            <a:avLst/>
          </a:prstGeom>
        </p:spPr>
      </p:pic>
      <p:cxnSp>
        <p:nvCxnSpPr>
          <p:cNvPr id="20" name="Straight Connector 19">
            <a:extLst>
              <a:ext uri="{FF2B5EF4-FFF2-40B4-BE49-F238E27FC236}">
                <a16:creationId xmlns:a16="http://schemas.microsoft.com/office/drawing/2014/main" id="{CAFED117-DBC6-D944-82B8-A323B8AD20FC}"/>
              </a:ext>
            </a:extLst>
          </p:cNvPr>
          <p:cNvCxnSpPr>
            <a:cxnSpLocks/>
          </p:cNvCxnSpPr>
          <p:nvPr userDrawn="1"/>
        </p:nvCxnSpPr>
        <p:spPr>
          <a:xfrm>
            <a:off x="879499" y="1212878"/>
            <a:ext cx="5011200" cy="0"/>
          </a:xfrm>
          <a:prstGeom prst="line">
            <a:avLst/>
          </a:prstGeom>
          <a:ln>
            <a:solidFill>
              <a:srgbClr val="003946"/>
            </a:solidFill>
          </a:ln>
        </p:spPr>
        <p:style>
          <a:lnRef idx="1">
            <a:schemeClr val="dk1"/>
          </a:lnRef>
          <a:fillRef idx="0">
            <a:schemeClr val="dk1"/>
          </a:fillRef>
          <a:effectRef idx="0">
            <a:schemeClr val="dk1"/>
          </a:effectRef>
          <a:fontRef idx="minor">
            <a:schemeClr val="tx1"/>
          </a:fontRef>
        </p:style>
      </p:cxnSp>
      <p:sp>
        <p:nvSpPr>
          <p:cNvPr id="8" name="Text Placeholder 7"/>
          <p:cNvSpPr>
            <a:spLocks noGrp="1"/>
          </p:cNvSpPr>
          <p:nvPr>
            <p:ph type="body" sz="quarter" idx="11" hasCustomPrompt="1"/>
          </p:nvPr>
        </p:nvSpPr>
        <p:spPr>
          <a:xfrm>
            <a:off x="723900" y="1914863"/>
            <a:ext cx="7835902" cy="1751995"/>
          </a:xfrm>
          <a:prstGeom prst="rect">
            <a:avLst/>
          </a:prstGeom>
        </p:spPr>
        <p:txBody>
          <a:bodyPr/>
          <a:lstStyle>
            <a:lvl1pPr>
              <a:lnSpc>
                <a:spcPct val="95000"/>
              </a:lnSpc>
              <a:spcBef>
                <a:spcPts val="0"/>
              </a:spcBef>
              <a:defRPr sz="6400" b="0" i="0" baseline="0">
                <a:latin typeface="Roboto" panose="02000000000000000000" pitchFamily="2" charset="0"/>
              </a:defRPr>
            </a:lvl1pPr>
          </a:lstStyle>
          <a:p>
            <a:pPr lvl="0"/>
            <a:r>
              <a:rPr lang="en-CA" dirty="0"/>
              <a:t>Short Intro</a:t>
            </a:r>
            <a:br>
              <a:rPr lang="en-CA" dirty="0"/>
            </a:br>
            <a:r>
              <a:rPr lang="en-CA" dirty="0"/>
              <a:t>headline</a:t>
            </a:r>
          </a:p>
        </p:txBody>
      </p:sp>
      <p:sp>
        <p:nvSpPr>
          <p:cNvPr id="26" name="Text Placeholder 25"/>
          <p:cNvSpPr>
            <a:spLocks noGrp="1"/>
          </p:cNvSpPr>
          <p:nvPr>
            <p:ph type="body" sz="quarter" idx="13" hasCustomPrompt="1"/>
          </p:nvPr>
        </p:nvSpPr>
        <p:spPr>
          <a:xfrm>
            <a:off x="723901" y="3991804"/>
            <a:ext cx="7835901" cy="2067560"/>
          </a:xfrm>
          <a:prstGeom prst="rect">
            <a:avLst/>
          </a:prstGeom>
        </p:spPr>
        <p:txBody>
          <a:bodyPr/>
          <a:lstStyle>
            <a:lvl1pPr>
              <a:lnSpc>
                <a:spcPct val="100000"/>
              </a:lnSpc>
              <a:spcBef>
                <a:spcPts val="0"/>
              </a:spcBef>
              <a:defRPr b="0" i="0">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amet</a:t>
            </a:r>
            <a:r>
              <a:rPr lang="en-CA" dirty="0"/>
              <a:t>, </a:t>
            </a:r>
            <a:r>
              <a:rPr lang="en-CA" dirty="0" err="1"/>
              <a:t>consectetur</a:t>
            </a:r>
            <a:endParaRPr lang="en-CA" dirty="0"/>
          </a:p>
          <a:p>
            <a:pPr lvl="0"/>
            <a:r>
              <a:rPr lang="en-CA" dirty="0" err="1"/>
              <a:t>adipiscing</a:t>
            </a:r>
            <a:r>
              <a:rPr lang="en-CA" dirty="0"/>
              <a:t> </a:t>
            </a:r>
            <a:r>
              <a:rPr lang="en-CA" dirty="0" err="1"/>
              <a:t>elit</a:t>
            </a:r>
            <a:r>
              <a:rPr lang="en-CA" dirty="0"/>
              <a:t>. </a:t>
            </a:r>
            <a:r>
              <a:rPr lang="en-CA" dirty="0" err="1"/>
              <a:t>Aenean</a:t>
            </a:r>
            <a:r>
              <a:rPr lang="en-CA" dirty="0"/>
              <a:t> </a:t>
            </a:r>
            <a:r>
              <a:rPr lang="en-CA" dirty="0" err="1"/>
              <a:t>lacinia</a:t>
            </a:r>
            <a:r>
              <a:rPr lang="en-CA" dirty="0"/>
              <a:t> </a:t>
            </a:r>
            <a:r>
              <a:rPr lang="en-CA" dirty="0" err="1"/>
              <a:t>aliquet</a:t>
            </a:r>
            <a:r>
              <a:rPr lang="en-CA" dirty="0"/>
              <a:t> </a:t>
            </a:r>
            <a:r>
              <a:rPr lang="en-CA" dirty="0" err="1"/>
              <a:t>arcu</a:t>
            </a:r>
            <a:endParaRPr lang="en-CA" dirty="0"/>
          </a:p>
          <a:p>
            <a:pPr lvl="0"/>
            <a:r>
              <a:rPr lang="en-CA" dirty="0" err="1"/>
              <a:t>eu</a:t>
            </a:r>
            <a:r>
              <a:rPr lang="en-CA" dirty="0"/>
              <a:t> </a:t>
            </a:r>
            <a:r>
              <a:rPr lang="en-CA" dirty="0" err="1"/>
              <a:t>aliquet</a:t>
            </a:r>
            <a:r>
              <a:rPr lang="en-CA" dirty="0"/>
              <a:t>. </a:t>
            </a:r>
            <a:r>
              <a:rPr lang="en-CA" dirty="0" err="1"/>
              <a:t>Morbi</a:t>
            </a:r>
            <a:r>
              <a:rPr lang="en-CA" dirty="0"/>
              <a:t>  </a:t>
            </a:r>
            <a:r>
              <a:rPr lang="en-CA" dirty="0" err="1"/>
              <a:t>leo</a:t>
            </a:r>
            <a:r>
              <a:rPr lang="en-CA" dirty="0"/>
              <a:t> </a:t>
            </a:r>
            <a:r>
              <a:rPr lang="en-CA" dirty="0" err="1"/>
              <a:t>sagittis</a:t>
            </a:r>
            <a:r>
              <a:rPr lang="en-CA" dirty="0"/>
              <a:t> </a:t>
            </a:r>
            <a:r>
              <a:rPr lang="en-CA" dirty="0" err="1"/>
              <a:t>fermentum</a:t>
            </a:r>
            <a:endParaRPr lang="en-CA" dirty="0"/>
          </a:p>
          <a:p>
            <a:pPr lvl="0"/>
            <a:r>
              <a:rPr lang="en-CA" dirty="0" err="1"/>
              <a:t>laoreet</a:t>
            </a:r>
            <a:r>
              <a:rPr lang="en-CA" dirty="0"/>
              <a:t> in </a:t>
            </a:r>
            <a:r>
              <a:rPr lang="en-CA" dirty="0" err="1"/>
              <a:t>ipsum</a:t>
            </a:r>
            <a:r>
              <a:rPr lang="en-CA" dirty="0"/>
              <a:t> nisi </a:t>
            </a:r>
            <a:r>
              <a:rPr lang="en-CA" dirty="0" err="1"/>
              <a:t>ultricies</a:t>
            </a:r>
            <a:r>
              <a:rPr lang="en-CA" dirty="0"/>
              <a:t> id </a:t>
            </a:r>
            <a:r>
              <a:rPr lang="en-CA" dirty="0" err="1"/>
              <a:t>lectus</a:t>
            </a:r>
            <a:r>
              <a:rPr lang="en-CA" dirty="0"/>
              <a:t> in.</a:t>
            </a:r>
          </a:p>
        </p:txBody>
      </p:sp>
    </p:spTree>
    <p:extLst>
      <p:ext uri="{BB962C8B-B14F-4D97-AF65-F5344CB8AC3E}">
        <p14:creationId xmlns:p14="http://schemas.microsoft.com/office/powerpoint/2010/main" val="2440898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Slide - 0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C2B06-7B8B-3B49-9D5C-0B3950A75489}"/>
              </a:ext>
            </a:extLst>
          </p:cNvPr>
          <p:cNvPicPr>
            <a:picLocks noChangeAspect="1"/>
          </p:cNvPicPr>
          <p:nvPr userDrawn="1"/>
        </p:nvPicPr>
        <p:blipFill>
          <a:blip r:embed="rId2"/>
          <a:stretch>
            <a:fillRect/>
          </a:stretch>
        </p:blipFill>
        <p:spPr>
          <a:xfrm>
            <a:off x="0" y="0"/>
            <a:ext cx="14630400" cy="8229600"/>
          </a:xfrm>
          <a:prstGeom prst="rect">
            <a:avLst/>
          </a:prstGeom>
        </p:spPr>
      </p:pic>
      <p:pic>
        <p:nvPicPr>
          <p:cNvPr id="28" name="Picture 27">
            <a:extLst>
              <a:ext uri="{FF2B5EF4-FFF2-40B4-BE49-F238E27FC236}">
                <a16:creationId xmlns:a16="http://schemas.microsoft.com/office/drawing/2014/main" id="{6D1B6ECA-2E87-3949-9349-75C21E5518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8971"/>
          <a:stretch/>
        </p:blipFill>
        <p:spPr>
          <a:xfrm>
            <a:off x="4546172" y="1"/>
            <a:ext cx="10084229" cy="7006130"/>
          </a:xfrm>
          <a:prstGeom prst="rect">
            <a:avLst/>
          </a:prstGeom>
        </p:spPr>
      </p:pic>
      <p:cxnSp>
        <p:nvCxnSpPr>
          <p:cNvPr id="20" name="Straight Connector 19">
            <a:extLst>
              <a:ext uri="{FF2B5EF4-FFF2-40B4-BE49-F238E27FC236}">
                <a16:creationId xmlns:a16="http://schemas.microsoft.com/office/drawing/2014/main" id="{CAFED117-DBC6-D944-82B8-A323B8AD20FC}"/>
              </a:ext>
            </a:extLst>
          </p:cNvPr>
          <p:cNvCxnSpPr>
            <a:cxnSpLocks/>
          </p:cNvCxnSpPr>
          <p:nvPr userDrawn="1"/>
        </p:nvCxnSpPr>
        <p:spPr>
          <a:xfrm>
            <a:off x="879499" y="1212878"/>
            <a:ext cx="4608000" cy="0"/>
          </a:xfrm>
          <a:prstGeom prst="line">
            <a:avLst/>
          </a:prstGeom>
          <a:ln>
            <a:solidFill>
              <a:srgbClr val="EAAB00"/>
            </a:solidFill>
          </a:ln>
        </p:spPr>
        <p:style>
          <a:lnRef idx="1">
            <a:schemeClr val="dk1"/>
          </a:lnRef>
          <a:fillRef idx="0">
            <a:schemeClr val="dk1"/>
          </a:fillRef>
          <a:effectRef idx="0">
            <a:schemeClr val="dk1"/>
          </a:effectRef>
          <a:fontRef idx="minor">
            <a:schemeClr val="tx1"/>
          </a:fontRef>
        </p:style>
      </p:cxnSp>
      <p:sp>
        <p:nvSpPr>
          <p:cNvPr id="9" name="Text Placeholder 7">
            <a:extLst>
              <a:ext uri="{FF2B5EF4-FFF2-40B4-BE49-F238E27FC236}">
                <a16:creationId xmlns:a16="http://schemas.microsoft.com/office/drawing/2014/main" id="{7F0A37DC-931E-5A4D-9B6B-53CDCDDF1FE6}"/>
              </a:ext>
            </a:extLst>
          </p:cNvPr>
          <p:cNvSpPr>
            <a:spLocks noGrp="1"/>
          </p:cNvSpPr>
          <p:nvPr>
            <p:ph type="body" sz="quarter" idx="11" hasCustomPrompt="1"/>
          </p:nvPr>
        </p:nvSpPr>
        <p:spPr>
          <a:xfrm>
            <a:off x="723900" y="1914863"/>
            <a:ext cx="7835902" cy="1751995"/>
          </a:xfrm>
          <a:prstGeom prst="rect">
            <a:avLst/>
          </a:prstGeom>
        </p:spPr>
        <p:txBody>
          <a:bodyPr/>
          <a:lstStyle>
            <a:lvl1pPr>
              <a:lnSpc>
                <a:spcPct val="95000"/>
              </a:lnSpc>
              <a:spcBef>
                <a:spcPts val="0"/>
              </a:spcBef>
              <a:defRPr sz="6400" b="0" i="0" baseline="0">
                <a:solidFill>
                  <a:schemeClr val="bg1"/>
                </a:solidFill>
                <a:latin typeface="Roboto" panose="02000000000000000000" pitchFamily="2" charset="0"/>
              </a:defRPr>
            </a:lvl1pPr>
          </a:lstStyle>
          <a:p>
            <a:pPr lvl="0"/>
            <a:r>
              <a:rPr lang="en-CA" dirty="0"/>
              <a:t>Short Intro</a:t>
            </a:r>
            <a:br>
              <a:rPr lang="en-CA" dirty="0"/>
            </a:br>
            <a:r>
              <a:rPr lang="en-CA" dirty="0"/>
              <a:t>headline</a:t>
            </a:r>
          </a:p>
        </p:txBody>
      </p:sp>
      <p:sp>
        <p:nvSpPr>
          <p:cNvPr id="11" name="Text Placeholder 25">
            <a:extLst>
              <a:ext uri="{FF2B5EF4-FFF2-40B4-BE49-F238E27FC236}">
                <a16:creationId xmlns:a16="http://schemas.microsoft.com/office/drawing/2014/main" id="{B20F912A-AAC2-7248-B42A-B517EB00191C}"/>
              </a:ext>
            </a:extLst>
          </p:cNvPr>
          <p:cNvSpPr>
            <a:spLocks noGrp="1"/>
          </p:cNvSpPr>
          <p:nvPr>
            <p:ph type="body" sz="quarter" idx="13" hasCustomPrompt="1"/>
          </p:nvPr>
        </p:nvSpPr>
        <p:spPr>
          <a:xfrm>
            <a:off x="723901" y="3991804"/>
            <a:ext cx="7835901" cy="2067560"/>
          </a:xfrm>
          <a:prstGeom prst="rect">
            <a:avLst/>
          </a:prstGeom>
        </p:spPr>
        <p:txBody>
          <a:bodyPr/>
          <a:lstStyle>
            <a:lvl1pPr>
              <a:lnSpc>
                <a:spcPct val="100000"/>
              </a:lnSpc>
              <a:spcBef>
                <a:spcPts val="0"/>
              </a:spcBef>
              <a:defRPr b="0" i="0">
                <a:solidFill>
                  <a:schemeClr val="bg1"/>
                </a:solidFill>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amet</a:t>
            </a:r>
            <a:r>
              <a:rPr lang="en-CA" dirty="0"/>
              <a:t>, </a:t>
            </a:r>
            <a:r>
              <a:rPr lang="en-CA" dirty="0" err="1"/>
              <a:t>consectetur</a:t>
            </a:r>
            <a:endParaRPr lang="en-CA" dirty="0"/>
          </a:p>
          <a:p>
            <a:pPr lvl="0"/>
            <a:r>
              <a:rPr lang="en-CA" dirty="0" err="1"/>
              <a:t>adipiscing</a:t>
            </a:r>
            <a:r>
              <a:rPr lang="en-CA" dirty="0"/>
              <a:t> </a:t>
            </a:r>
            <a:r>
              <a:rPr lang="en-CA" dirty="0" err="1"/>
              <a:t>elit</a:t>
            </a:r>
            <a:r>
              <a:rPr lang="en-CA" dirty="0"/>
              <a:t>. </a:t>
            </a:r>
            <a:r>
              <a:rPr lang="en-CA" dirty="0" err="1"/>
              <a:t>Aenean</a:t>
            </a:r>
            <a:r>
              <a:rPr lang="en-CA" dirty="0"/>
              <a:t> </a:t>
            </a:r>
            <a:r>
              <a:rPr lang="en-CA" dirty="0" err="1"/>
              <a:t>lacinia</a:t>
            </a:r>
            <a:r>
              <a:rPr lang="en-CA" dirty="0"/>
              <a:t> </a:t>
            </a:r>
            <a:r>
              <a:rPr lang="en-CA" dirty="0" err="1"/>
              <a:t>aliquet</a:t>
            </a:r>
            <a:r>
              <a:rPr lang="en-CA" dirty="0"/>
              <a:t> </a:t>
            </a:r>
            <a:r>
              <a:rPr lang="en-CA" dirty="0" err="1"/>
              <a:t>arcu</a:t>
            </a:r>
            <a:endParaRPr lang="en-CA" dirty="0"/>
          </a:p>
          <a:p>
            <a:pPr lvl="0"/>
            <a:r>
              <a:rPr lang="en-CA" dirty="0" err="1"/>
              <a:t>eu</a:t>
            </a:r>
            <a:r>
              <a:rPr lang="en-CA" dirty="0"/>
              <a:t> </a:t>
            </a:r>
            <a:r>
              <a:rPr lang="en-CA" dirty="0" err="1"/>
              <a:t>aliquet</a:t>
            </a:r>
            <a:r>
              <a:rPr lang="en-CA" dirty="0"/>
              <a:t>. </a:t>
            </a:r>
            <a:r>
              <a:rPr lang="en-CA" dirty="0" err="1"/>
              <a:t>Morbi</a:t>
            </a:r>
            <a:r>
              <a:rPr lang="en-CA" dirty="0"/>
              <a:t>  </a:t>
            </a:r>
            <a:r>
              <a:rPr lang="en-CA" dirty="0" err="1"/>
              <a:t>leo</a:t>
            </a:r>
            <a:r>
              <a:rPr lang="en-CA" dirty="0"/>
              <a:t> </a:t>
            </a:r>
            <a:r>
              <a:rPr lang="en-CA" dirty="0" err="1"/>
              <a:t>sagittis</a:t>
            </a:r>
            <a:r>
              <a:rPr lang="en-CA" dirty="0"/>
              <a:t> </a:t>
            </a:r>
            <a:r>
              <a:rPr lang="en-CA" dirty="0" err="1"/>
              <a:t>fermentum</a:t>
            </a:r>
            <a:endParaRPr lang="en-CA" dirty="0"/>
          </a:p>
          <a:p>
            <a:pPr lvl="0"/>
            <a:r>
              <a:rPr lang="en-CA" dirty="0" err="1"/>
              <a:t>laoreet</a:t>
            </a:r>
            <a:r>
              <a:rPr lang="en-CA" dirty="0"/>
              <a:t> in </a:t>
            </a:r>
            <a:r>
              <a:rPr lang="en-CA" dirty="0" err="1"/>
              <a:t>ipsum</a:t>
            </a:r>
            <a:r>
              <a:rPr lang="en-CA" dirty="0"/>
              <a:t> nisi </a:t>
            </a:r>
            <a:r>
              <a:rPr lang="en-CA" dirty="0" err="1"/>
              <a:t>ultricies</a:t>
            </a:r>
            <a:r>
              <a:rPr lang="en-CA" dirty="0"/>
              <a:t> id </a:t>
            </a:r>
            <a:r>
              <a:rPr lang="en-CA" dirty="0" err="1"/>
              <a:t>lectus</a:t>
            </a:r>
            <a:r>
              <a:rPr lang="en-CA" dirty="0"/>
              <a:t> in.</a:t>
            </a:r>
          </a:p>
        </p:txBody>
      </p:sp>
      <p:sp>
        <p:nvSpPr>
          <p:cNvPr id="12" name="Text Placeholder 22">
            <a:extLst>
              <a:ext uri="{FF2B5EF4-FFF2-40B4-BE49-F238E27FC236}">
                <a16:creationId xmlns:a16="http://schemas.microsoft.com/office/drawing/2014/main" id="{C5D41D8E-A971-40D6-BE38-B8AE08DA2806}"/>
              </a:ext>
            </a:extLst>
          </p:cNvPr>
          <p:cNvSpPr>
            <a:spLocks noGrp="1"/>
          </p:cNvSpPr>
          <p:nvPr>
            <p:ph type="body" sz="quarter" idx="12" hasCustomPrompt="1"/>
          </p:nvPr>
        </p:nvSpPr>
        <p:spPr>
          <a:xfrm>
            <a:off x="723898" y="587105"/>
            <a:ext cx="5270501" cy="580418"/>
          </a:xfrm>
          <a:prstGeom prst="rect">
            <a:avLst/>
          </a:prstGeom>
        </p:spPr>
        <p:txBody>
          <a:bodyPr anchor="ctr"/>
          <a:lstStyle>
            <a:lvl1pPr>
              <a:defRPr sz="2240" b="0" i="0" baseline="0">
                <a:solidFill>
                  <a:srgbClr val="EAAB00"/>
                </a:solidFill>
                <a:latin typeface="Roboto Medium" panose="02000000000000000000" pitchFamily="2" charset="0"/>
              </a:defRPr>
            </a:lvl1pPr>
          </a:lstStyle>
          <a:p>
            <a:pPr lvl="0"/>
            <a:r>
              <a:rPr lang="en-CA" dirty="0"/>
              <a:t>WELCOME TO OUR PANELISTS</a:t>
            </a:r>
          </a:p>
        </p:txBody>
      </p:sp>
    </p:spTree>
    <p:extLst>
      <p:ext uri="{BB962C8B-B14F-4D97-AF65-F5344CB8AC3E}">
        <p14:creationId xmlns:p14="http://schemas.microsoft.com/office/powerpoint/2010/main" val="2649635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Slide - 05">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0C68C7-B2C6-BA43-83E2-2386C9BF1C9B}"/>
              </a:ext>
            </a:extLst>
          </p:cNvPr>
          <p:cNvSpPr/>
          <p:nvPr userDrawn="1"/>
        </p:nvSpPr>
        <p:spPr>
          <a:xfrm>
            <a:off x="0" y="0"/>
            <a:ext cx="14630400" cy="8236915"/>
          </a:xfrm>
          <a:prstGeom prst="rect">
            <a:avLst/>
          </a:prstGeom>
          <a:gradFill>
            <a:gsLst>
              <a:gs pos="100000">
                <a:srgbClr val="9E938A">
                  <a:alpha val="30000"/>
                </a:srgbClr>
              </a:gs>
              <a:gs pos="0">
                <a:srgbClr val="E1DCD2">
                  <a:alpha val="3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40"/>
          </a:p>
        </p:txBody>
      </p:sp>
      <p:pic>
        <p:nvPicPr>
          <p:cNvPr id="22" name="Picture 21">
            <a:extLst>
              <a:ext uri="{FF2B5EF4-FFF2-40B4-BE49-F238E27FC236}">
                <a16:creationId xmlns:a16="http://schemas.microsoft.com/office/drawing/2014/main" id="{EA2A6A2A-B1A9-8742-9181-4156BBD0C13C}"/>
              </a:ext>
            </a:extLst>
          </p:cNvPr>
          <p:cNvPicPr>
            <a:picLocks noChangeAspect="1"/>
          </p:cNvPicPr>
          <p:nvPr userDrawn="1"/>
        </p:nvPicPr>
        <p:blipFill>
          <a:blip r:embed="rId2"/>
          <a:stretch>
            <a:fillRect/>
          </a:stretch>
        </p:blipFill>
        <p:spPr>
          <a:xfrm>
            <a:off x="0" y="0"/>
            <a:ext cx="14630400" cy="8229600"/>
          </a:xfrm>
          <a:prstGeom prst="rect">
            <a:avLst/>
          </a:prstGeom>
        </p:spPr>
      </p:pic>
      <p:cxnSp>
        <p:nvCxnSpPr>
          <p:cNvPr id="20" name="Straight Connector 19">
            <a:extLst>
              <a:ext uri="{FF2B5EF4-FFF2-40B4-BE49-F238E27FC236}">
                <a16:creationId xmlns:a16="http://schemas.microsoft.com/office/drawing/2014/main" id="{CAFED117-DBC6-D944-82B8-A323B8AD20FC}"/>
              </a:ext>
            </a:extLst>
          </p:cNvPr>
          <p:cNvCxnSpPr>
            <a:cxnSpLocks/>
          </p:cNvCxnSpPr>
          <p:nvPr userDrawn="1"/>
        </p:nvCxnSpPr>
        <p:spPr>
          <a:xfrm>
            <a:off x="879499" y="1212878"/>
            <a:ext cx="3378387" cy="0"/>
          </a:xfrm>
          <a:prstGeom prst="line">
            <a:avLst/>
          </a:prstGeom>
          <a:ln>
            <a:solidFill>
              <a:srgbClr val="9A9A9A"/>
            </a:solidFill>
          </a:ln>
        </p:spPr>
        <p:style>
          <a:lnRef idx="1">
            <a:schemeClr val="dk1"/>
          </a:lnRef>
          <a:fillRef idx="0">
            <a:schemeClr val="dk1"/>
          </a:fillRef>
          <a:effectRef idx="0">
            <a:schemeClr val="dk1"/>
          </a:effectRef>
          <a:fontRef idx="minor">
            <a:schemeClr val="tx1"/>
          </a:fontRef>
        </p:style>
      </p:cxnSp>
      <p:sp>
        <p:nvSpPr>
          <p:cNvPr id="23" name="Text Placeholder 22"/>
          <p:cNvSpPr>
            <a:spLocks noGrp="1"/>
          </p:cNvSpPr>
          <p:nvPr>
            <p:ph type="body" sz="quarter" idx="12" hasCustomPrompt="1"/>
          </p:nvPr>
        </p:nvSpPr>
        <p:spPr>
          <a:xfrm>
            <a:off x="723899" y="632461"/>
            <a:ext cx="4064000" cy="580418"/>
          </a:xfrm>
          <a:prstGeom prst="rect">
            <a:avLst/>
          </a:prstGeom>
        </p:spPr>
        <p:txBody>
          <a:bodyPr anchor="ctr"/>
          <a:lstStyle>
            <a:lvl1pPr>
              <a:defRPr sz="2240" b="0" i="0" baseline="0">
                <a:solidFill>
                  <a:srgbClr val="9A9A9A"/>
                </a:solidFill>
                <a:latin typeface="Roboto Medium" panose="02000000000000000000" pitchFamily="2" charset="0"/>
              </a:defRPr>
            </a:lvl1pPr>
          </a:lstStyle>
          <a:p>
            <a:pPr lvl="0"/>
            <a:r>
              <a:rPr lang="en-CA" dirty="0"/>
              <a:t>SECTION NAME/NUMBER</a:t>
            </a:r>
          </a:p>
        </p:txBody>
      </p:sp>
      <p:sp>
        <p:nvSpPr>
          <p:cNvPr id="9" name="Text Placeholder 7">
            <a:extLst>
              <a:ext uri="{FF2B5EF4-FFF2-40B4-BE49-F238E27FC236}">
                <a16:creationId xmlns:a16="http://schemas.microsoft.com/office/drawing/2014/main" id="{8100B728-DFA3-6848-AC9F-470241CC1F6F}"/>
              </a:ext>
            </a:extLst>
          </p:cNvPr>
          <p:cNvSpPr>
            <a:spLocks noGrp="1"/>
          </p:cNvSpPr>
          <p:nvPr>
            <p:ph type="body" sz="quarter" idx="11" hasCustomPrompt="1"/>
          </p:nvPr>
        </p:nvSpPr>
        <p:spPr>
          <a:xfrm>
            <a:off x="723900" y="1914863"/>
            <a:ext cx="7835902" cy="1751995"/>
          </a:xfrm>
          <a:prstGeom prst="rect">
            <a:avLst/>
          </a:prstGeom>
        </p:spPr>
        <p:txBody>
          <a:bodyPr/>
          <a:lstStyle>
            <a:lvl1pPr>
              <a:lnSpc>
                <a:spcPct val="95000"/>
              </a:lnSpc>
              <a:spcBef>
                <a:spcPts val="0"/>
              </a:spcBef>
              <a:defRPr sz="6400" b="0" i="0" baseline="0">
                <a:latin typeface="Roboto" panose="02000000000000000000" pitchFamily="2" charset="0"/>
              </a:defRPr>
            </a:lvl1pPr>
          </a:lstStyle>
          <a:p>
            <a:pPr lvl="0"/>
            <a:r>
              <a:rPr lang="en-CA" dirty="0"/>
              <a:t>Short Intro</a:t>
            </a:r>
            <a:br>
              <a:rPr lang="en-CA" dirty="0"/>
            </a:br>
            <a:r>
              <a:rPr lang="en-CA" dirty="0"/>
              <a:t>headline</a:t>
            </a:r>
          </a:p>
        </p:txBody>
      </p:sp>
      <p:sp>
        <p:nvSpPr>
          <p:cNvPr id="11" name="Text Placeholder 25">
            <a:extLst>
              <a:ext uri="{FF2B5EF4-FFF2-40B4-BE49-F238E27FC236}">
                <a16:creationId xmlns:a16="http://schemas.microsoft.com/office/drawing/2014/main" id="{235D0EA4-0519-D74C-A8AF-5CC310ABAA8D}"/>
              </a:ext>
            </a:extLst>
          </p:cNvPr>
          <p:cNvSpPr>
            <a:spLocks noGrp="1"/>
          </p:cNvSpPr>
          <p:nvPr>
            <p:ph type="body" sz="quarter" idx="14" hasCustomPrompt="1"/>
          </p:nvPr>
        </p:nvSpPr>
        <p:spPr>
          <a:xfrm>
            <a:off x="723901" y="3991804"/>
            <a:ext cx="7835901" cy="2067560"/>
          </a:xfrm>
          <a:prstGeom prst="rect">
            <a:avLst/>
          </a:prstGeom>
        </p:spPr>
        <p:txBody>
          <a:bodyPr/>
          <a:lstStyle>
            <a:lvl1pPr>
              <a:lnSpc>
                <a:spcPct val="100000"/>
              </a:lnSpc>
              <a:spcBef>
                <a:spcPts val="0"/>
              </a:spcBef>
              <a:defRPr b="0" i="0">
                <a:latin typeface="Roboto" panose="02000000000000000000" pitchFamily="2"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amet</a:t>
            </a:r>
            <a:r>
              <a:rPr lang="en-CA" dirty="0"/>
              <a:t>, </a:t>
            </a:r>
            <a:r>
              <a:rPr lang="en-CA" dirty="0" err="1"/>
              <a:t>consectetur</a:t>
            </a:r>
            <a:endParaRPr lang="en-CA" dirty="0"/>
          </a:p>
          <a:p>
            <a:pPr lvl="0"/>
            <a:r>
              <a:rPr lang="en-CA" dirty="0" err="1"/>
              <a:t>adipiscing</a:t>
            </a:r>
            <a:r>
              <a:rPr lang="en-CA" dirty="0"/>
              <a:t> </a:t>
            </a:r>
            <a:r>
              <a:rPr lang="en-CA" dirty="0" err="1"/>
              <a:t>elit</a:t>
            </a:r>
            <a:r>
              <a:rPr lang="en-CA" dirty="0"/>
              <a:t>. </a:t>
            </a:r>
            <a:r>
              <a:rPr lang="en-CA" dirty="0" err="1"/>
              <a:t>Aenean</a:t>
            </a:r>
            <a:r>
              <a:rPr lang="en-CA" dirty="0"/>
              <a:t> </a:t>
            </a:r>
            <a:r>
              <a:rPr lang="en-CA" dirty="0" err="1"/>
              <a:t>lacinia</a:t>
            </a:r>
            <a:r>
              <a:rPr lang="en-CA" dirty="0"/>
              <a:t> </a:t>
            </a:r>
            <a:r>
              <a:rPr lang="en-CA" dirty="0" err="1"/>
              <a:t>aliquet</a:t>
            </a:r>
            <a:r>
              <a:rPr lang="en-CA" dirty="0"/>
              <a:t> </a:t>
            </a:r>
            <a:r>
              <a:rPr lang="en-CA" dirty="0" err="1"/>
              <a:t>arcu</a:t>
            </a:r>
            <a:endParaRPr lang="en-CA" dirty="0"/>
          </a:p>
          <a:p>
            <a:pPr lvl="0"/>
            <a:r>
              <a:rPr lang="en-CA" dirty="0" err="1"/>
              <a:t>eu</a:t>
            </a:r>
            <a:r>
              <a:rPr lang="en-CA" dirty="0"/>
              <a:t> </a:t>
            </a:r>
            <a:r>
              <a:rPr lang="en-CA" dirty="0" err="1"/>
              <a:t>aliquet</a:t>
            </a:r>
            <a:r>
              <a:rPr lang="en-CA" dirty="0"/>
              <a:t>. </a:t>
            </a:r>
            <a:r>
              <a:rPr lang="en-CA" dirty="0" err="1"/>
              <a:t>Morbi</a:t>
            </a:r>
            <a:r>
              <a:rPr lang="en-CA" dirty="0"/>
              <a:t>  </a:t>
            </a:r>
            <a:r>
              <a:rPr lang="en-CA" dirty="0" err="1"/>
              <a:t>leo</a:t>
            </a:r>
            <a:r>
              <a:rPr lang="en-CA" dirty="0"/>
              <a:t> </a:t>
            </a:r>
            <a:r>
              <a:rPr lang="en-CA" dirty="0" err="1"/>
              <a:t>sagittis</a:t>
            </a:r>
            <a:r>
              <a:rPr lang="en-CA" dirty="0"/>
              <a:t> </a:t>
            </a:r>
            <a:r>
              <a:rPr lang="en-CA" dirty="0" err="1"/>
              <a:t>fermentum</a:t>
            </a:r>
            <a:endParaRPr lang="en-CA" dirty="0"/>
          </a:p>
          <a:p>
            <a:pPr lvl="0"/>
            <a:r>
              <a:rPr lang="en-CA" dirty="0" err="1"/>
              <a:t>laoreet</a:t>
            </a:r>
            <a:r>
              <a:rPr lang="en-CA" dirty="0"/>
              <a:t> in </a:t>
            </a:r>
            <a:r>
              <a:rPr lang="en-CA" dirty="0" err="1"/>
              <a:t>ipsum</a:t>
            </a:r>
            <a:r>
              <a:rPr lang="en-CA" dirty="0"/>
              <a:t> nisi </a:t>
            </a:r>
            <a:r>
              <a:rPr lang="en-CA" dirty="0" err="1"/>
              <a:t>ultricies</a:t>
            </a:r>
            <a:r>
              <a:rPr lang="en-CA" dirty="0"/>
              <a:t> id </a:t>
            </a:r>
            <a:r>
              <a:rPr lang="en-CA" dirty="0" err="1"/>
              <a:t>lectus</a:t>
            </a:r>
            <a:r>
              <a:rPr lang="en-CA" dirty="0"/>
              <a:t> in.</a:t>
            </a:r>
          </a:p>
        </p:txBody>
      </p:sp>
    </p:spTree>
    <p:extLst>
      <p:ext uri="{BB962C8B-B14F-4D97-AF65-F5344CB8AC3E}">
        <p14:creationId xmlns:p14="http://schemas.microsoft.com/office/powerpoint/2010/main" val="2554456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lide -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036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Slide - 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DB5E7-BEB0-8040-A5A8-6BED7BB153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2" cy="8229600"/>
          </a:xfrm>
          <a:prstGeom prst="rect">
            <a:avLst/>
          </a:prstGeom>
        </p:spPr>
      </p:pic>
      <p:pic>
        <p:nvPicPr>
          <p:cNvPr id="3" name="Picture 2">
            <a:extLst>
              <a:ext uri="{FF2B5EF4-FFF2-40B4-BE49-F238E27FC236}">
                <a16:creationId xmlns:a16="http://schemas.microsoft.com/office/drawing/2014/main" id="{5E7268CB-23D1-6C48-85F3-2C6403A139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2831046"/>
            <a:ext cx="14630400" cy="3962400"/>
          </a:xfrm>
          <a:prstGeom prst="rect">
            <a:avLst/>
          </a:prstGeom>
        </p:spPr>
      </p:pic>
      <p:pic>
        <p:nvPicPr>
          <p:cNvPr id="4" name="Picture 3" descr="Logo&#10;&#10;Description automatically generated">
            <a:extLst>
              <a:ext uri="{FF2B5EF4-FFF2-40B4-BE49-F238E27FC236}">
                <a16:creationId xmlns:a16="http://schemas.microsoft.com/office/drawing/2014/main" id="{566B9AE4-01C3-4D87-BBF4-2ED045E9100F}"/>
              </a:ext>
            </a:extLst>
          </p:cNvPr>
          <p:cNvPicPr>
            <a:picLocks noChangeAspect="1"/>
          </p:cNvPicPr>
          <p:nvPr userDrawn="1"/>
        </p:nvPicPr>
        <p:blipFill>
          <a:blip r:embed="rId4"/>
          <a:stretch>
            <a:fillRect/>
          </a:stretch>
        </p:blipFill>
        <p:spPr>
          <a:xfrm>
            <a:off x="9846896" y="615877"/>
            <a:ext cx="4622339" cy="1063440"/>
          </a:xfrm>
          <a:prstGeom prst="rect">
            <a:avLst/>
          </a:prstGeom>
        </p:spPr>
      </p:pic>
    </p:spTree>
    <p:extLst>
      <p:ext uri="{BB962C8B-B14F-4D97-AF65-F5344CB8AC3E}">
        <p14:creationId xmlns:p14="http://schemas.microsoft.com/office/powerpoint/2010/main" val="24685001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Slide -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02851-A1DF-5A46-A2EA-6632AAE70B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480" y="0"/>
            <a:ext cx="7741920" cy="8229600"/>
          </a:xfrm>
          <a:prstGeom prst="rect">
            <a:avLst/>
          </a:prstGeom>
        </p:spPr>
      </p:pic>
      <p:pic>
        <p:nvPicPr>
          <p:cNvPr id="3" name="Picture 2" descr="Logo&#10;&#10;Description automatically generated">
            <a:extLst>
              <a:ext uri="{FF2B5EF4-FFF2-40B4-BE49-F238E27FC236}">
                <a16:creationId xmlns:a16="http://schemas.microsoft.com/office/drawing/2014/main" id="{CAC8EB96-FB43-4F0E-9F6E-5B81B9B1FB6E}"/>
              </a:ext>
            </a:extLst>
          </p:cNvPr>
          <p:cNvPicPr>
            <a:picLocks noChangeAspect="1"/>
          </p:cNvPicPr>
          <p:nvPr userDrawn="1"/>
        </p:nvPicPr>
        <p:blipFill>
          <a:blip r:embed="rId3"/>
          <a:stretch>
            <a:fillRect/>
          </a:stretch>
        </p:blipFill>
        <p:spPr>
          <a:xfrm>
            <a:off x="737880" y="2770382"/>
            <a:ext cx="6271990" cy="1442970"/>
          </a:xfrm>
          <a:prstGeom prst="rect">
            <a:avLst/>
          </a:prstGeom>
        </p:spPr>
      </p:pic>
    </p:spTree>
    <p:extLst>
      <p:ext uri="{BB962C8B-B14F-4D97-AF65-F5344CB8AC3E}">
        <p14:creationId xmlns:p14="http://schemas.microsoft.com/office/powerpoint/2010/main" val="60792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3"/>
        <p:cNvGrpSpPr/>
        <p:nvPr/>
      </p:nvGrpSpPr>
      <p:grpSpPr>
        <a:xfrm>
          <a:off x="0" y="0"/>
          <a:ext cx="0" cy="0"/>
          <a:chOff x="0" y="0"/>
          <a:chExt cx="0" cy="0"/>
        </a:xfrm>
      </p:grpSpPr>
      <p:sp>
        <p:nvSpPr>
          <p:cNvPr id="94" name="Google Shape;94;p14"/>
          <p:cNvSpPr txBox="1">
            <a:spLocks noGrp="1"/>
          </p:cNvSpPr>
          <p:nvPr>
            <p:ph type="ctrTitle"/>
          </p:nvPr>
        </p:nvSpPr>
        <p:spPr>
          <a:xfrm>
            <a:off x="498733" y="1191320"/>
            <a:ext cx="13632900" cy="3284100"/>
          </a:xfrm>
          <a:prstGeom prst="rect">
            <a:avLst/>
          </a:prstGeom>
        </p:spPr>
        <p:txBody>
          <a:bodyPr spcFirstLastPara="1" wrap="square" lIns="146275" tIns="146275" rIns="146275" bIns="146275" anchor="b" anchorCtr="0">
            <a:normAutofit/>
          </a:bodyPr>
          <a:lstStyle>
            <a:lvl1pPr lvl="0" algn="ctr" rtl="0">
              <a:spcBef>
                <a:spcPts val="0"/>
              </a:spcBef>
              <a:spcAft>
                <a:spcPts val="0"/>
              </a:spcAft>
              <a:buSzPts val="8300"/>
              <a:buNone/>
              <a:defRPr sz="8300"/>
            </a:lvl1pPr>
            <a:lvl2pPr lvl="1" algn="ctr" rtl="0">
              <a:spcBef>
                <a:spcPts val="0"/>
              </a:spcBef>
              <a:spcAft>
                <a:spcPts val="0"/>
              </a:spcAft>
              <a:buSzPts val="8300"/>
              <a:buNone/>
              <a:defRPr sz="8300"/>
            </a:lvl2pPr>
            <a:lvl3pPr lvl="2" algn="ctr" rtl="0">
              <a:spcBef>
                <a:spcPts val="0"/>
              </a:spcBef>
              <a:spcAft>
                <a:spcPts val="0"/>
              </a:spcAft>
              <a:buSzPts val="8300"/>
              <a:buNone/>
              <a:defRPr sz="8300"/>
            </a:lvl3pPr>
            <a:lvl4pPr lvl="3" algn="ctr" rtl="0">
              <a:spcBef>
                <a:spcPts val="0"/>
              </a:spcBef>
              <a:spcAft>
                <a:spcPts val="0"/>
              </a:spcAft>
              <a:buSzPts val="8300"/>
              <a:buNone/>
              <a:defRPr sz="8300"/>
            </a:lvl4pPr>
            <a:lvl5pPr lvl="4" algn="ctr" rtl="0">
              <a:spcBef>
                <a:spcPts val="0"/>
              </a:spcBef>
              <a:spcAft>
                <a:spcPts val="0"/>
              </a:spcAft>
              <a:buSzPts val="8300"/>
              <a:buNone/>
              <a:defRPr sz="8300"/>
            </a:lvl5pPr>
            <a:lvl6pPr lvl="5" algn="ctr" rtl="0">
              <a:spcBef>
                <a:spcPts val="0"/>
              </a:spcBef>
              <a:spcAft>
                <a:spcPts val="0"/>
              </a:spcAft>
              <a:buSzPts val="8300"/>
              <a:buNone/>
              <a:defRPr sz="8300"/>
            </a:lvl6pPr>
            <a:lvl7pPr lvl="6" algn="ctr" rtl="0">
              <a:spcBef>
                <a:spcPts val="0"/>
              </a:spcBef>
              <a:spcAft>
                <a:spcPts val="0"/>
              </a:spcAft>
              <a:buSzPts val="8300"/>
              <a:buNone/>
              <a:defRPr sz="8300"/>
            </a:lvl7pPr>
            <a:lvl8pPr lvl="7" algn="ctr" rtl="0">
              <a:spcBef>
                <a:spcPts val="0"/>
              </a:spcBef>
              <a:spcAft>
                <a:spcPts val="0"/>
              </a:spcAft>
              <a:buSzPts val="8300"/>
              <a:buNone/>
              <a:defRPr sz="8300"/>
            </a:lvl8pPr>
            <a:lvl9pPr lvl="8" algn="ctr" rtl="0">
              <a:spcBef>
                <a:spcPts val="0"/>
              </a:spcBef>
              <a:spcAft>
                <a:spcPts val="0"/>
              </a:spcAft>
              <a:buSzPts val="8300"/>
              <a:buNone/>
              <a:defRPr sz="8300"/>
            </a:lvl9pPr>
          </a:lstStyle>
          <a:p>
            <a:endParaRPr/>
          </a:p>
        </p:txBody>
      </p:sp>
      <p:sp>
        <p:nvSpPr>
          <p:cNvPr id="95" name="Google Shape;95;p14"/>
          <p:cNvSpPr txBox="1">
            <a:spLocks noGrp="1"/>
          </p:cNvSpPr>
          <p:nvPr>
            <p:ph type="subTitle" idx="1"/>
          </p:nvPr>
        </p:nvSpPr>
        <p:spPr>
          <a:xfrm>
            <a:off x="498720" y="4534600"/>
            <a:ext cx="13632900" cy="1268100"/>
          </a:xfrm>
          <a:prstGeom prst="rect">
            <a:avLst/>
          </a:prstGeom>
        </p:spPr>
        <p:txBody>
          <a:bodyPr spcFirstLastPara="1" wrap="square" lIns="146275" tIns="146275" rIns="146275" bIns="146275" anchor="t" anchorCtr="0">
            <a:normAutofit/>
          </a:bodyPr>
          <a:lstStyle>
            <a:lvl1pPr lvl="0" algn="ctr" rtl="0">
              <a:lnSpc>
                <a:spcPct val="100000"/>
              </a:lnSpc>
              <a:spcBef>
                <a:spcPts val="0"/>
              </a:spcBef>
              <a:spcAft>
                <a:spcPts val="0"/>
              </a:spcAft>
              <a:buSzPts val="4500"/>
              <a:buNone/>
              <a:defRPr sz="4500"/>
            </a:lvl1pPr>
            <a:lvl2pPr lvl="1" algn="ctr" rtl="0">
              <a:lnSpc>
                <a:spcPct val="100000"/>
              </a:lnSpc>
              <a:spcBef>
                <a:spcPts val="0"/>
              </a:spcBef>
              <a:spcAft>
                <a:spcPts val="0"/>
              </a:spcAft>
              <a:buSzPts val="4500"/>
              <a:buNone/>
              <a:defRPr sz="4500"/>
            </a:lvl2pPr>
            <a:lvl3pPr lvl="2" algn="ctr" rtl="0">
              <a:lnSpc>
                <a:spcPct val="100000"/>
              </a:lnSpc>
              <a:spcBef>
                <a:spcPts val="0"/>
              </a:spcBef>
              <a:spcAft>
                <a:spcPts val="0"/>
              </a:spcAft>
              <a:buSzPts val="4500"/>
              <a:buNone/>
              <a:defRPr sz="4500"/>
            </a:lvl3pPr>
            <a:lvl4pPr lvl="3" algn="ctr" rtl="0">
              <a:lnSpc>
                <a:spcPct val="100000"/>
              </a:lnSpc>
              <a:spcBef>
                <a:spcPts val="0"/>
              </a:spcBef>
              <a:spcAft>
                <a:spcPts val="0"/>
              </a:spcAft>
              <a:buSzPts val="4500"/>
              <a:buNone/>
              <a:defRPr sz="4500"/>
            </a:lvl4pPr>
            <a:lvl5pPr lvl="4" algn="ctr" rtl="0">
              <a:lnSpc>
                <a:spcPct val="100000"/>
              </a:lnSpc>
              <a:spcBef>
                <a:spcPts val="0"/>
              </a:spcBef>
              <a:spcAft>
                <a:spcPts val="0"/>
              </a:spcAft>
              <a:buSzPts val="4500"/>
              <a:buNone/>
              <a:defRPr sz="4500"/>
            </a:lvl5pPr>
            <a:lvl6pPr lvl="5" algn="ctr" rtl="0">
              <a:lnSpc>
                <a:spcPct val="100000"/>
              </a:lnSpc>
              <a:spcBef>
                <a:spcPts val="0"/>
              </a:spcBef>
              <a:spcAft>
                <a:spcPts val="0"/>
              </a:spcAft>
              <a:buSzPts val="4500"/>
              <a:buNone/>
              <a:defRPr sz="4500"/>
            </a:lvl6pPr>
            <a:lvl7pPr lvl="6" algn="ctr" rtl="0">
              <a:lnSpc>
                <a:spcPct val="100000"/>
              </a:lnSpc>
              <a:spcBef>
                <a:spcPts val="0"/>
              </a:spcBef>
              <a:spcAft>
                <a:spcPts val="0"/>
              </a:spcAft>
              <a:buSzPts val="4500"/>
              <a:buNone/>
              <a:defRPr sz="4500"/>
            </a:lvl7pPr>
            <a:lvl8pPr lvl="7" algn="ctr" rtl="0">
              <a:lnSpc>
                <a:spcPct val="100000"/>
              </a:lnSpc>
              <a:spcBef>
                <a:spcPts val="0"/>
              </a:spcBef>
              <a:spcAft>
                <a:spcPts val="0"/>
              </a:spcAft>
              <a:buSzPts val="4500"/>
              <a:buNone/>
              <a:defRPr sz="4500"/>
            </a:lvl8pPr>
            <a:lvl9pPr lvl="8" algn="ctr" rtl="0">
              <a:lnSpc>
                <a:spcPct val="100000"/>
              </a:lnSpc>
              <a:spcBef>
                <a:spcPts val="0"/>
              </a:spcBef>
              <a:spcAft>
                <a:spcPts val="0"/>
              </a:spcAft>
              <a:buSzPts val="4500"/>
              <a:buNone/>
              <a:defRPr sz="4500"/>
            </a:lvl9pPr>
          </a:lstStyle>
          <a:p>
            <a:endParaRPr/>
          </a:p>
        </p:txBody>
      </p:sp>
      <p:sp>
        <p:nvSpPr>
          <p:cNvPr id="96" name="Google Shape;96;p14"/>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 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249536-6C22-D845-8379-E5238B7050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9680" y="0"/>
            <a:ext cx="12131040" cy="7355840"/>
          </a:xfrm>
          <a:prstGeom prst="rect">
            <a:avLst/>
          </a:prstGeom>
        </p:spPr>
      </p:pic>
      <p:pic>
        <p:nvPicPr>
          <p:cNvPr id="3" name="Picture 2" descr="Logo&#10;&#10;Description automatically generated">
            <a:extLst>
              <a:ext uri="{FF2B5EF4-FFF2-40B4-BE49-F238E27FC236}">
                <a16:creationId xmlns:a16="http://schemas.microsoft.com/office/drawing/2014/main" id="{53E436C4-F32A-430C-BB2B-29A15586B204}"/>
              </a:ext>
            </a:extLst>
          </p:cNvPr>
          <p:cNvPicPr>
            <a:picLocks noChangeAspect="1"/>
          </p:cNvPicPr>
          <p:nvPr userDrawn="1"/>
        </p:nvPicPr>
        <p:blipFill>
          <a:blip r:embed="rId3"/>
          <a:stretch>
            <a:fillRect/>
          </a:stretch>
        </p:blipFill>
        <p:spPr>
          <a:xfrm>
            <a:off x="1666595" y="1790061"/>
            <a:ext cx="6361043" cy="1463456"/>
          </a:xfrm>
          <a:prstGeom prst="rect">
            <a:avLst/>
          </a:prstGeom>
        </p:spPr>
      </p:pic>
    </p:spTree>
    <p:extLst>
      <p:ext uri="{BB962C8B-B14F-4D97-AF65-F5344CB8AC3E}">
        <p14:creationId xmlns:p14="http://schemas.microsoft.com/office/powerpoint/2010/main" val="574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498720" y="3441360"/>
            <a:ext cx="13632900" cy="1347000"/>
          </a:xfrm>
          <a:prstGeom prst="rect">
            <a:avLst/>
          </a:prstGeom>
        </p:spPr>
        <p:txBody>
          <a:bodyPr spcFirstLastPara="1" wrap="square" lIns="146275" tIns="146275" rIns="146275" bIns="146275" anchor="ctr" anchorCtr="0">
            <a:normAutofit/>
          </a:bodyPr>
          <a:lstStyle>
            <a:lvl1pPr lvl="0" algn="ctr" rtl="0">
              <a:spcBef>
                <a:spcPts val="0"/>
              </a:spcBef>
              <a:spcAft>
                <a:spcPts val="0"/>
              </a:spcAft>
              <a:buSzPts val="5800"/>
              <a:buNone/>
              <a:defRPr sz="5800"/>
            </a:lvl1pPr>
            <a:lvl2pPr lvl="1" algn="ctr" rtl="0">
              <a:spcBef>
                <a:spcPts val="0"/>
              </a:spcBef>
              <a:spcAft>
                <a:spcPts val="0"/>
              </a:spcAft>
              <a:buSzPts val="5800"/>
              <a:buNone/>
              <a:defRPr sz="5800"/>
            </a:lvl2pPr>
            <a:lvl3pPr lvl="2" algn="ctr" rtl="0">
              <a:spcBef>
                <a:spcPts val="0"/>
              </a:spcBef>
              <a:spcAft>
                <a:spcPts val="0"/>
              </a:spcAft>
              <a:buSzPts val="5800"/>
              <a:buNone/>
              <a:defRPr sz="5800"/>
            </a:lvl3pPr>
            <a:lvl4pPr lvl="3" algn="ctr" rtl="0">
              <a:spcBef>
                <a:spcPts val="0"/>
              </a:spcBef>
              <a:spcAft>
                <a:spcPts val="0"/>
              </a:spcAft>
              <a:buSzPts val="5800"/>
              <a:buNone/>
              <a:defRPr sz="5800"/>
            </a:lvl4pPr>
            <a:lvl5pPr lvl="4" algn="ctr" rtl="0">
              <a:spcBef>
                <a:spcPts val="0"/>
              </a:spcBef>
              <a:spcAft>
                <a:spcPts val="0"/>
              </a:spcAft>
              <a:buSzPts val="5800"/>
              <a:buNone/>
              <a:defRPr sz="5800"/>
            </a:lvl5pPr>
            <a:lvl6pPr lvl="5" algn="ctr" rtl="0">
              <a:spcBef>
                <a:spcPts val="0"/>
              </a:spcBef>
              <a:spcAft>
                <a:spcPts val="0"/>
              </a:spcAft>
              <a:buSzPts val="5800"/>
              <a:buNone/>
              <a:defRPr sz="5800"/>
            </a:lvl6pPr>
            <a:lvl7pPr lvl="6" algn="ctr" rtl="0">
              <a:spcBef>
                <a:spcPts val="0"/>
              </a:spcBef>
              <a:spcAft>
                <a:spcPts val="0"/>
              </a:spcAft>
              <a:buSzPts val="5800"/>
              <a:buNone/>
              <a:defRPr sz="5800"/>
            </a:lvl7pPr>
            <a:lvl8pPr lvl="7" algn="ctr" rtl="0">
              <a:spcBef>
                <a:spcPts val="0"/>
              </a:spcBef>
              <a:spcAft>
                <a:spcPts val="0"/>
              </a:spcAft>
              <a:buSzPts val="5800"/>
              <a:buNone/>
              <a:defRPr sz="5800"/>
            </a:lvl8pPr>
            <a:lvl9pPr lvl="8" algn="ctr" rtl="0">
              <a:spcBef>
                <a:spcPts val="0"/>
              </a:spcBef>
              <a:spcAft>
                <a:spcPts val="0"/>
              </a:spcAft>
              <a:buSzPts val="5800"/>
              <a:buNone/>
              <a:defRPr sz="5800"/>
            </a:lvl9pPr>
          </a:lstStyle>
          <a:p>
            <a:endParaRPr/>
          </a:p>
        </p:txBody>
      </p:sp>
      <p:sp>
        <p:nvSpPr>
          <p:cNvPr id="99" name="Google Shape;99;p15"/>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498720" y="712040"/>
            <a:ext cx="13632900" cy="916200"/>
          </a:xfrm>
          <a:prstGeom prst="rect">
            <a:avLst/>
          </a:prstGeom>
        </p:spPr>
        <p:txBody>
          <a:bodyPr spcFirstLastPara="1" wrap="square" lIns="146275" tIns="146275" rIns="146275" bIns="146275" anchor="t" anchorCtr="0">
            <a:norm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02" name="Google Shape;102;p16"/>
          <p:cNvSpPr txBox="1">
            <a:spLocks noGrp="1"/>
          </p:cNvSpPr>
          <p:nvPr>
            <p:ph type="body" idx="1"/>
          </p:nvPr>
        </p:nvSpPr>
        <p:spPr>
          <a:xfrm>
            <a:off x="498720" y="1843960"/>
            <a:ext cx="13632900" cy="5466300"/>
          </a:xfrm>
          <a:prstGeom prst="rect">
            <a:avLst/>
          </a:prstGeom>
        </p:spPr>
        <p:txBody>
          <a:bodyPr spcFirstLastPara="1" wrap="square" lIns="146275" tIns="146275" rIns="146275" bIns="146275" anchor="t" anchorCtr="0">
            <a:normAutofit/>
          </a:bodyPr>
          <a:lstStyle>
            <a:lvl1pPr marL="457200" lvl="0" indent="-412750" rtl="0">
              <a:spcBef>
                <a:spcPts val="0"/>
              </a:spcBef>
              <a:spcAft>
                <a:spcPts val="0"/>
              </a:spcAft>
              <a:buSzPts val="29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103" name="Google Shape;103;p16"/>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8720" y="712040"/>
            <a:ext cx="13632900" cy="916200"/>
          </a:xfrm>
          <a:prstGeom prst="rect">
            <a:avLst/>
          </a:prstGeom>
        </p:spPr>
        <p:txBody>
          <a:bodyPr spcFirstLastPara="1" wrap="square" lIns="146275" tIns="146275" rIns="146275" bIns="146275" anchor="t" anchorCtr="0">
            <a:norm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06" name="Google Shape;106;p17"/>
          <p:cNvSpPr txBox="1">
            <a:spLocks noGrp="1"/>
          </p:cNvSpPr>
          <p:nvPr>
            <p:ph type="body" idx="1"/>
          </p:nvPr>
        </p:nvSpPr>
        <p:spPr>
          <a:xfrm>
            <a:off x="498720" y="1843960"/>
            <a:ext cx="6399900" cy="5466300"/>
          </a:xfrm>
          <a:prstGeom prst="rect">
            <a:avLst/>
          </a:prstGeom>
        </p:spPr>
        <p:txBody>
          <a:bodyPr spcFirstLastPara="1" wrap="square" lIns="146275" tIns="146275" rIns="146275" bIns="146275" anchor="t" anchorCtr="0">
            <a:normAutofit/>
          </a:bodyPr>
          <a:lstStyle>
            <a:lvl1pPr marL="457200" lvl="0" indent="-368300" rtl="0">
              <a:spcBef>
                <a:spcPts val="0"/>
              </a:spcBef>
              <a:spcAft>
                <a:spcPts val="0"/>
              </a:spcAft>
              <a:buSzPts val="2200"/>
              <a:buChar char="●"/>
              <a:defRPr sz="22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07" name="Google Shape;107;p17"/>
          <p:cNvSpPr txBox="1">
            <a:spLocks noGrp="1"/>
          </p:cNvSpPr>
          <p:nvPr>
            <p:ph type="body" idx="2"/>
          </p:nvPr>
        </p:nvSpPr>
        <p:spPr>
          <a:xfrm>
            <a:off x="7731840" y="1843960"/>
            <a:ext cx="6399900" cy="5466300"/>
          </a:xfrm>
          <a:prstGeom prst="rect">
            <a:avLst/>
          </a:prstGeom>
        </p:spPr>
        <p:txBody>
          <a:bodyPr spcFirstLastPara="1" wrap="square" lIns="146275" tIns="146275" rIns="146275" bIns="146275" anchor="t" anchorCtr="0">
            <a:normAutofit/>
          </a:bodyPr>
          <a:lstStyle>
            <a:lvl1pPr marL="457200" lvl="0" indent="-368300" rtl="0">
              <a:spcBef>
                <a:spcPts val="0"/>
              </a:spcBef>
              <a:spcAft>
                <a:spcPts val="0"/>
              </a:spcAft>
              <a:buSzPts val="2200"/>
              <a:buChar char="●"/>
              <a:defRPr sz="22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08" name="Google Shape;108;p17"/>
          <p:cNvSpPr txBox="1">
            <a:spLocks noGrp="1"/>
          </p:cNvSpPr>
          <p:nvPr>
            <p:ph type="sldNum" idx="12"/>
          </p:nvPr>
        </p:nvSpPr>
        <p:spPr>
          <a:xfrm>
            <a:off x="13555933" y="7461147"/>
            <a:ext cx="877800" cy="629700"/>
          </a:xfrm>
          <a:prstGeom prst="rect">
            <a:avLst/>
          </a:prstGeom>
        </p:spPr>
        <p:txBody>
          <a:bodyPr spcFirstLastPara="1" wrap="square" lIns="146275" tIns="146275" rIns="146275" bIns="1462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6.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4630400" cy="8229600"/>
          </a:xfrm>
          <a:custGeom>
            <a:avLst/>
            <a:gdLst/>
            <a:ahLst/>
            <a:cxnLst/>
            <a:rect l="l" t="t" r="r" b="b"/>
            <a:pathLst>
              <a:path w="14630400" h="8229600" extrusionOk="0">
                <a:moveTo>
                  <a:pt x="14630400" y="0"/>
                </a:moveTo>
                <a:lnTo>
                  <a:pt x="0" y="0"/>
                </a:lnTo>
                <a:lnTo>
                  <a:pt x="0" y="8229600"/>
                </a:lnTo>
                <a:lnTo>
                  <a:pt x="14630400" y="8229600"/>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txBox="1">
            <a:spLocks noGrp="1"/>
          </p:cNvSpPr>
          <p:nvPr>
            <p:ph type="title"/>
          </p:nvPr>
        </p:nvSpPr>
        <p:spPr>
          <a:xfrm>
            <a:off x="1102653" y="650539"/>
            <a:ext cx="12425093" cy="1270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1062939" y="2396789"/>
            <a:ext cx="8680450" cy="4683125"/>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500" b="1" i="0" u="none" strike="noStrike" cap="none">
                <a:solidFill>
                  <a:srgbClr val="00A3E4"/>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974336" y="7653528"/>
            <a:ext cx="4681728" cy="41148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dt" idx="10"/>
          </p:nvPr>
        </p:nvSpPr>
        <p:spPr>
          <a:xfrm>
            <a:off x="731520" y="7653528"/>
            <a:ext cx="3364992" cy="41148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10533888" y="7653528"/>
            <a:ext cx="3364992" cy="41148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9"/>
        <p:cNvGrpSpPr/>
        <p:nvPr/>
      </p:nvGrpSpPr>
      <p:grpSpPr>
        <a:xfrm>
          <a:off x="0" y="0"/>
          <a:ext cx="0" cy="0"/>
          <a:chOff x="0" y="0"/>
          <a:chExt cx="0" cy="0"/>
        </a:xfrm>
      </p:grpSpPr>
      <p:sp>
        <p:nvSpPr>
          <p:cNvPr id="90" name="Google Shape;90;p13"/>
          <p:cNvSpPr txBox="1">
            <a:spLocks noGrp="1"/>
          </p:cNvSpPr>
          <p:nvPr>
            <p:ph type="title"/>
          </p:nvPr>
        </p:nvSpPr>
        <p:spPr>
          <a:xfrm>
            <a:off x="498720" y="712040"/>
            <a:ext cx="13632900" cy="916200"/>
          </a:xfrm>
          <a:prstGeom prst="rect">
            <a:avLst/>
          </a:prstGeom>
          <a:noFill/>
          <a:ln>
            <a:noFill/>
          </a:ln>
        </p:spPr>
        <p:txBody>
          <a:bodyPr spcFirstLastPara="1" wrap="square" lIns="146275" tIns="146275" rIns="146275" bIns="146275" anchor="t" anchorCtr="0">
            <a:norm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4500"/>
              <a:buNone/>
              <a:defRPr sz="4500">
                <a:solidFill>
                  <a:schemeClr val="dk1"/>
                </a:solidFill>
              </a:defRPr>
            </a:lvl2pPr>
            <a:lvl3pPr lvl="2" rtl="0">
              <a:spcBef>
                <a:spcPts val="0"/>
              </a:spcBef>
              <a:spcAft>
                <a:spcPts val="0"/>
              </a:spcAft>
              <a:buClr>
                <a:schemeClr val="dk1"/>
              </a:buClr>
              <a:buSzPts val="4500"/>
              <a:buNone/>
              <a:defRPr sz="4500">
                <a:solidFill>
                  <a:schemeClr val="dk1"/>
                </a:solidFill>
              </a:defRPr>
            </a:lvl3pPr>
            <a:lvl4pPr lvl="3" rtl="0">
              <a:spcBef>
                <a:spcPts val="0"/>
              </a:spcBef>
              <a:spcAft>
                <a:spcPts val="0"/>
              </a:spcAft>
              <a:buClr>
                <a:schemeClr val="dk1"/>
              </a:buClr>
              <a:buSzPts val="4500"/>
              <a:buNone/>
              <a:defRPr sz="4500">
                <a:solidFill>
                  <a:schemeClr val="dk1"/>
                </a:solidFill>
              </a:defRPr>
            </a:lvl4pPr>
            <a:lvl5pPr lvl="4" rtl="0">
              <a:spcBef>
                <a:spcPts val="0"/>
              </a:spcBef>
              <a:spcAft>
                <a:spcPts val="0"/>
              </a:spcAft>
              <a:buClr>
                <a:schemeClr val="dk1"/>
              </a:buClr>
              <a:buSzPts val="4500"/>
              <a:buNone/>
              <a:defRPr sz="4500">
                <a:solidFill>
                  <a:schemeClr val="dk1"/>
                </a:solidFill>
              </a:defRPr>
            </a:lvl5pPr>
            <a:lvl6pPr lvl="5" rtl="0">
              <a:spcBef>
                <a:spcPts val="0"/>
              </a:spcBef>
              <a:spcAft>
                <a:spcPts val="0"/>
              </a:spcAft>
              <a:buClr>
                <a:schemeClr val="dk1"/>
              </a:buClr>
              <a:buSzPts val="4500"/>
              <a:buNone/>
              <a:defRPr sz="4500">
                <a:solidFill>
                  <a:schemeClr val="dk1"/>
                </a:solidFill>
              </a:defRPr>
            </a:lvl6pPr>
            <a:lvl7pPr lvl="6" rtl="0">
              <a:spcBef>
                <a:spcPts val="0"/>
              </a:spcBef>
              <a:spcAft>
                <a:spcPts val="0"/>
              </a:spcAft>
              <a:buClr>
                <a:schemeClr val="dk1"/>
              </a:buClr>
              <a:buSzPts val="4500"/>
              <a:buNone/>
              <a:defRPr sz="4500">
                <a:solidFill>
                  <a:schemeClr val="dk1"/>
                </a:solidFill>
              </a:defRPr>
            </a:lvl7pPr>
            <a:lvl8pPr lvl="7" rtl="0">
              <a:spcBef>
                <a:spcPts val="0"/>
              </a:spcBef>
              <a:spcAft>
                <a:spcPts val="0"/>
              </a:spcAft>
              <a:buClr>
                <a:schemeClr val="dk1"/>
              </a:buClr>
              <a:buSzPts val="4500"/>
              <a:buNone/>
              <a:defRPr sz="4500">
                <a:solidFill>
                  <a:schemeClr val="dk1"/>
                </a:solidFill>
              </a:defRPr>
            </a:lvl8pPr>
            <a:lvl9pPr lvl="8" rtl="0">
              <a:spcBef>
                <a:spcPts val="0"/>
              </a:spcBef>
              <a:spcAft>
                <a:spcPts val="0"/>
              </a:spcAft>
              <a:buClr>
                <a:schemeClr val="dk1"/>
              </a:buClr>
              <a:buSzPts val="4500"/>
              <a:buNone/>
              <a:defRPr sz="4500">
                <a:solidFill>
                  <a:schemeClr val="dk1"/>
                </a:solidFill>
              </a:defRPr>
            </a:lvl9pPr>
          </a:lstStyle>
          <a:p>
            <a:endParaRPr/>
          </a:p>
        </p:txBody>
      </p:sp>
      <p:sp>
        <p:nvSpPr>
          <p:cNvPr id="91" name="Google Shape;91;p13"/>
          <p:cNvSpPr txBox="1">
            <a:spLocks noGrp="1"/>
          </p:cNvSpPr>
          <p:nvPr>
            <p:ph type="body" idx="1"/>
          </p:nvPr>
        </p:nvSpPr>
        <p:spPr>
          <a:xfrm>
            <a:off x="498720" y="1843960"/>
            <a:ext cx="13632900" cy="5466300"/>
          </a:xfrm>
          <a:prstGeom prst="rect">
            <a:avLst/>
          </a:prstGeom>
          <a:noFill/>
          <a:ln>
            <a:noFill/>
          </a:ln>
        </p:spPr>
        <p:txBody>
          <a:bodyPr spcFirstLastPara="1" wrap="square" lIns="146275" tIns="146275" rIns="146275" bIns="146275" anchor="t" anchorCtr="0">
            <a:normAutofit/>
          </a:bodyPr>
          <a:lstStyle>
            <a:lvl1pPr marL="457200" lvl="0" indent="-412750" rtl="0">
              <a:lnSpc>
                <a:spcPct val="115000"/>
              </a:lnSpc>
              <a:spcBef>
                <a:spcPts val="0"/>
              </a:spcBef>
              <a:spcAft>
                <a:spcPts val="0"/>
              </a:spcAft>
              <a:buClr>
                <a:schemeClr val="dk2"/>
              </a:buClr>
              <a:buSzPts val="2900"/>
              <a:buChar char="●"/>
              <a:defRPr sz="2900">
                <a:solidFill>
                  <a:schemeClr val="dk2"/>
                </a:solidFill>
              </a:defRPr>
            </a:lvl1pPr>
            <a:lvl2pPr marL="914400" lvl="1" indent="-368300" rtl="0">
              <a:lnSpc>
                <a:spcPct val="115000"/>
              </a:lnSpc>
              <a:spcBef>
                <a:spcPts val="0"/>
              </a:spcBef>
              <a:spcAft>
                <a:spcPts val="0"/>
              </a:spcAft>
              <a:buClr>
                <a:schemeClr val="dk2"/>
              </a:buClr>
              <a:buSzPts val="2200"/>
              <a:buChar char="○"/>
              <a:defRPr sz="2200">
                <a:solidFill>
                  <a:schemeClr val="dk2"/>
                </a:solidFill>
              </a:defRPr>
            </a:lvl2pPr>
            <a:lvl3pPr marL="1371600" lvl="2" indent="-368300" rtl="0">
              <a:lnSpc>
                <a:spcPct val="115000"/>
              </a:lnSpc>
              <a:spcBef>
                <a:spcPts val="0"/>
              </a:spcBef>
              <a:spcAft>
                <a:spcPts val="0"/>
              </a:spcAft>
              <a:buClr>
                <a:schemeClr val="dk2"/>
              </a:buClr>
              <a:buSzPts val="2200"/>
              <a:buChar char="■"/>
              <a:defRPr sz="2200">
                <a:solidFill>
                  <a:schemeClr val="dk2"/>
                </a:solidFill>
              </a:defRPr>
            </a:lvl3pPr>
            <a:lvl4pPr marL="1828800" lvl="3" indent="-368300" rtl="0">
              <a:lnSpc>
                <a:spcPct val="115000"/>
              </a:lnSpc>
              <a:spcBef>
                <a:spcPts val="0"/>
              </a:spcBef>
              <a:spcAft>
                <a:spcPts val="0"/>
              </a:spcAft>
              <a:buClr>
                <a:schemeClr val="dk2"/>
              </a:buClr>
              <a:buSzPts val="2200"/>
              <a:buChar char="●"/>
              <a:defRPr sz="2200">
                <a:solidFill>
                  <a:schemeClr val="dk2"/>
                </a:solidFill>
              </a:defRPr>
            </a:lvl4pPr>
            <a:lvl5pPr marL="2286000" lvl="4" indent="-368300" rtl="0">
              <a:lnSpc>
                <a:spcPct val="115000"/>
              </a:lnSpc>
              <a:spcBef>
                <a:spcPts val="0"/>
              </a:spcBef>
              <a:spcAft>
                <a:spcPts val="0"/>
              </a:spcAft>
              <a:buClr>
                <a:schemeClr val="dk2"/>
              </a:buClr>
              <a:buSzPts val="2200"/>
              <a:buChar char="○"/>
              <a:defRPr sz="2200">
                <a:solidFill>
                  <a:schemeClr val="dk2"/>
                </a:solidFill>
              </a:defRPr>
            </a:lvl5pPr>
            <a:lvl6pPr marL="2743200" lvl="5" indent="-368300" rtl="0">
              <a:lnSpc>
                <a:spcPct val="115000"/>
              </a:lnSpc>
              <a:spcBef>
                <a:spcPts val="0"/>
              </a:spcBef>
              <a:spcAft>
                <a:spcPts val="0"/>
              </a:spcAft>
              <a:buClr>
                <a:schemeClr val="dk2"/>
              </a:buClr>
              <a:buSzPts val="2200"/>
              <a:buChar char="■"/>
              <a:defRPr sz="2200">
                <a:solidFill>
                  <a:schemeClr val="dk2"/>
                </a:solidFill>
              </a:defRPr>
            </a:lvl6pPr>
            <a:lvl7pPr marL="3200400" lvl="6" indent="-368300" rtl="0">
              <a:lnSpc>
                <a:spcPct val="115000"/>
              </a:lnSpc>
              <a:spcBef>
                <a:spcPts val="0"/>
              </a:spcBef>
              <a:spcAft>
                <a:spcPts val="0"/>
              </a:spcAft>
              <a:buClr>
                <a:schemeClr val="dk2"/>
              </a:buClr>
              <a:buSzPts val="2200"/>
              <a:buChar char="●"/>
              <a:defRPr sz="2200">
                <a:solidFill>
                  <a:schemeClr val="dk2"/>
                </a:solidFill>
              </a:defRPr>
            </a:lvl7pPr>
            <a:lvl8pPr marL="3657600" lvl="7" indent="-368300" rtl="0">
              <a:lnSpc>
                <a:spcPct val="115000"/>
              </a:lnSpc>
              <a:spcBef>
                <a:spcPts val="0"/>
              </a:spcBef>
              <a:spcAft>
                <a:spcPts val="0"/>
              </a:spcAft>
              <a:buClr>
                <a:schemeClr val="dk2"/>
              </a:buClr>
              <a:buSzPts val="2200"/>
              <a:buChar char="○"/>
              <a:defRPr sz="2200">
                <a:solidFill>
                  <a:schemeClr val="dk2"/>
                </a:solidFill>
              </a:defRPr>
            </a:lvl8pPr>
            <a:lvl9pPr marL="4114800" lvl="8" indent="-368300" rtl="0">
              <a:lnSpc>
                <a:spcPct val="115000"/>
              </a:lnSpc>
              <a:spcBef>
                <a:spcPts val="0"/>
              </a:spcBef>
              <a:spcAft>
                <a:spcPts val="0"/>
              </a:spcAft>
              <a:buClr>
                <a:schemeClr val="dk2"/>
              </a:buClr>
              <a:buSzPts val="2200"/>
              <a:buChar char="■"/>
              <a:defRPr sz="2200">
                <a:solidFill>
                  <a:schemeClr val="dk2"/>
                </a:solidFill>
              </a:defRPr>
            </a:lvl9pPr>
          </a:lstStyle>
          <a:p>
            <a:endParaRPr/>
          </a:p>
        </p:txBody>
      </p:sp>
      <p:sp>
        <p:nvSpPr>
          <p:cNvPr id="92" name="Google Shape;92;p13"/>
          <p:cNvSpPr txBox="1">
            <a:spLocks noGrp="1"/>
          </p:cNvSpPr>
          <p:nvPr>
            <p:ph type="sldNum" idx="12"/>
          </p:nvPr>
        </p:nvSpPr>
        <p:spPr>
          <a:xfrm>
            <a:off x="13555933" y="7461147"/>
            <a:ext cx="877800" cy="629700"/>
          </a:xfrm>
          <a:prstGeom prst="rect">
            <a:avLst/>
          </a:prstGeom>
          <a:noFill/>
          <a:ln>
            <a:noFill/>
          </a:ln>
        </p:spPr>
        <p:txBody>
          <a:bodyPr spcFirstLastPara="1" wrap="square" lIns="146275" tIns="146275" rIns="146275" bIns="146275" anchor="ctr" anchorCtr="0">
            <a:normAutofit/>
          </a:bodyPr>
          <a:lstStyle>
            <a:lvl1pPr lvl="0" algn="r" rtl="0">
              <a:buNone/>
              <a:defRPr sz="1600">
                <a:solidFill>
                  <a:schemeClr val="dk2"/>
                </a:solidFill>
              </a:defRPr>
            </a:lvl1pPr>
            <a:lvl2pPr lvl="1" algn="r" rtl="0">
              <a:buNone/>
              <a:defRPr sz="1600">
                <a:solidFill>
                  <a:schemeClr val="dk2"/>
                </a:solidFill>
              </a:defRPr>
            </a:lvl2pPr>
            <a:lvl3pPr lvl="2" algn="r" rtl="0">
              <a:buNone/>
              <a:defRPr sz="1600">
                <a:solidFill>
                  <a:schemeClr val="dk2"/>
                </a:solidFill>
              </a:defRPr>
            </a:lvl3pPr>
            <a:lvl4pPr lvl="3" algn="r" rtl="0">
              <a:buNone/>
              <a:defRPr sz="1600">
                <a:solidFill>
                  <a:schemeClr val="dk2"/>
                </a:solidFill>
              </a:defRPr>
            </a:lvl4pPr>
            <a:lvl5pPr lvl="4" algn="r" rtl="0">
              <a:buNone/>
              <a:defRPr sz="1600">
                <a:solidFill>
                  <a:schemeClr val="dk2"/>
                </a:solidFill>
              </a:defRPr>
            </a:lvl5pPr>
            <a:lvl6pPr lvl="5" algn="r" rtl="0">
              <a:buNone/>
              <a:defRPr sz="1600">
                <a:solidFill>
                  <a:schemeClr val="dk2"/>
                </a:solidFill>
              </a:defRPr>
            </a:lvl6pPr>
            <a:lvl7pPr lvl="6" algn="r" rtl="0">
              <a:buNone/>
              <a:defRPr sz="1600">
                <a:solidFill>
                  <a:schemeClr val="dk2"/>
                </a:solidFill>
              </a:defRPr>
            </a:lvl7pPr>
            <a:lvl8pPr lvl="7" algn="r" rtl="0">
              <a:buNone/>
              <a:defRPr sz="1600">
                <a:solidFill>
                  <a:schemeClr val="dk2"/>
                </a:solidFill>
              </a:defRPr>
            </a:lvl8pPr>
            <a:lvl9pPr lvl="8" algn="r" rtl="0">
              <a:buNone/>
              <a:defRPr sz="16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29"/>
          <p:cNvSpPr/>
          <p:nvPr/>
        </p:nvSpPr>
        <p:spPr>
          <a:xfrm>
            <a:off x="0" y="0"/>
            <a:ext cx="14630400" cy="8229600"/>
          </a:xfrm>
          <a:custGeom>
            <a:avLst/>
            <a:gdLst/>
            <a:ahLst/>
            <a:cxnLst/>
            <a:rect l="l" t="t" r="r" b="b"/>
            <a:pathLst>
              <a:path w="14630400" h="8229600" extrusionOk="0">
                <a:moveTo>
                  <a:pt x="14630400" y="0"/>
                </a:moveTo>
                <a:lnTo>
                  <a:pt x="0" y="0"/>
                </a:lnTo>
                <a:lnTo>
                  <a:pt x="0" y="8229600"/>
                </a:lnTo>
                <a:lnTo>
                  <a:pt x="14630400" y="8229600"/>
                </a:lnTo>
                <a:lnTo>
                  <a:pt x="14630400"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59" name="Google Shape;159;p29"/>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000" b="1" i="0" u="none" strike="noStrike" cap="none">
                <a:solidFill>
                  <a:schemeClr val="lt1"/>
                </a:solidFill>
                <a:latin typeface="Roboto"/>
                <a:ea typeface="Roboto"/>
                <a:cs typeface="Roboto"/>
                <a:sym typeface="Robo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0" name="Google Shape;160;p29"/>
          <p:cNvSpPr txBox="1">
            <a:spLocks noGrp="1"/>
          </p:cNvSpPr>
          <p:nvPr>
            <p:ph type="body" idx="1"/>
          </p:nvPr>
        </p:nvSpPr>
        <p:spPr>
          <a:xfrm>
            <a:off x="1062939" y="2396789"/>
            <a:ext cx="8680500" cy="46830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500" b="1" i="0" u="none" strike="noStrike" cap="none">
                <a:solidFill>
                  <a:srgbClr val="00A3E4"/>
                </a:solidFill>
                <a:latin typeface="Roboto"/>
                <a:ea typeface="Roboto"/>
                <a:cs typeface="Roboto"/>
                <a:sym typeface="Roboto"/>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61" name="Google Shape;161;p29"/>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2" name="Google Shape;162;p29"/>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3" name="Google Shape;163;p29"/>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sz="1800">
                <a:solidFill>
                  <a:srgbClr val="888888"/>
                </a:solidFill>
              </a:defRPr>
            </a:lvl1pPr>
            <a:lvl2pPr lvl="1" indent="0" algn="r" rtl="0">
              <a:spcBef>
                <a:spcPts val="0"/>
              </a:spcBef>
              <a:buNone/>
              <a:defRPr sz="1800">
                <a:solidFill>
                  <a:srgbClr val="888888"/>
                </a:solidFill>
              </a:defRPr>
            </a:lvl2pPr>
            <a:lvl3pPr lvl="2" indent="0" algn="r" rtl="0">
              <a:spcBef>
                <a:spcPts val="0"/>
              </a:spcBef>
              <a:buNone/>
              <a:defRPr sz="1800">
                <a:solidFill>
                  <a:srgbClr val="888888"/>
                </a:solidFill>
              </a:defRPr>
            </a:lvl3pPr>
            <a:lvl4pPr lvl="3" indent="0" algn="r" rtl="0">
              <a:spcBef>
                <a:spcPts val="0"/>
              </a:spcBef>
              <a:buNone/>
              <a:defRPr sz="1800">
                <a:solidFill>
                  <a:srgbClr val="888888"/>
                </a:solidFill>
              </a:defRPr>
            </a:lvl4pPr>
            <a:lvl5pPr lvl="4" indent="0" algn="r" rtl="0">
              <a:spcBef>
                <a:spcPts val="0"/>
              </a:spcBef>
              <a:buNone/>
              <a:defRPr sz="1800">
                <a:solidFill>
                  <a:srgbClr val="888888"/>
                </a:solidFill>
              </a:defRPr>
            </a:lvl5pPr>
            <a:lvl6pPr lvl="5" indent="0" algn="r" rtl="0">
              <a:spcBef>
                <a:spcPts val="0"/>
              </a:spcBef>
              <a:buNone/>
              <a:defRPr sz="1800">
                <a:solidFill>
                  <a:srgbClr val="888888"/>
                </a:solidFill>
              </a:defRPr>
            </a:lvl6pPr>
            <a:lvl7pPr lvl="6" indent="0" algn="r" rtl="0">
              <a:spcBef>
                <a:spcPts val="0"/>
              </a:spcBef>
              <a:buNone/>
              <a:defRPr sz="1800">
                <a:solidFill>
                  <a:srgbClr val="888888"/>
                </a:solidFill>
              </a:defRPr>
            </a:lvl7pPr>
            <a:lvl8pPr lvl="7" indent="0" algn="r" rtl="0">
              <a:spcBef>
                <a:spcPts val="0"/>
              </a:spcBef>
              <a:buNone/>
              <a:defRPr sz="1800">
                <a:solidFill>
                  <a:srgbClr val="888888"/>
                </a:solidFill>
              </a:defRPr>
            </a:lvl8pPr>
            <a:lvl9pPr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36"/>
          <p:cNvSpPr txBox="1">
            <a:spLocks noGrp="1"/>
          </p:cNvSpPr>
          <p:nvPr>
            <p:ph type="title"/>
          </p:nvPr>
        </p:nvSpPr>
        <p:spPr>
          <a:xfrm>
            <a:off x="1071868" y="828339"/>
            <a:ext cx="6298500" cy="1269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8" name="Google Shape;208;p36"/>
          <p:cNvSpPr txBox="1">
            <a:spLocks noGrp="1"/>
          </p:cNvSpPr>
          <p:nvPr>
            <p:ph type="body" idx="1"/>
          </p:nvPr>
        </p:nvSpPr>
        <p:spPr>
          <a:xfrm>
            <a:off x="1062939" y="2396789"/>
            <a:ext cx="8680500" cy="4683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500" b="1" i="0" u="none" strike="noStrike" cap="none">
                <a:solidFill>
                  <a:srgbClr val="00A3E4"/>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09" name="Google Shape;209;p36"/>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0" name="Google Shape;210;p36"/>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Google Shape;211;p36"/>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9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42"/>
          <p:cNvSpPr/>
          <p:nvPr/>
        </p:nvSpPr>
        <p:spPr>
          <a:xfrm>
            <a:off x="0" y="0"/>
            <a:ext cx="14630400" cy="8229600"/>
          </a:xfrm>
          <a:custGeom>
            <a:avLst/>
            <a:gdLst/>
            <a:ahLst/>
            <a:cxnLst/>
            <a:rect l="l" t="t" r="r" b="b"/>
            <a:pathLst>
              <a:path w="14630400" h="8229600" extrusionOk="0">
                <a:moveTo>
                  <a:pt x="14630400" y="0"/>
                </a:moveTo>
                <a:lnTo>
                  <a:pt x="0" y="0"/>
                </a:lnTo>
                <a:lnTo>
                  <a:pt x="0" y="8229600"/>
                </a:lnTo>
                <a:lnTo>
                  <a:pt x="14630400" y="8229600"/>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3" name="Google Shape;263;p42"/>
          <p:cNvSpPr txBox="1">
            <a:spLocks noGrp="1"/>
          </p:cNvSpPr>
          <p:nvPr>
            <p:ph type="title"/>
          </p:nvPr>
        </p:nvSpPr>
        <p:spPr>
          <a:xfrm>
            <a:off x="1102653" y="650539"/>
            <a:ext cx="12425100" cy="1269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4" name="Google Shape;264;p42"/>
          <p:cNvSpPr txBox="1">
            <a:spLocks noGrp="1"/>
          </p:cNvSpPr>
          <p:nvPr>
            <p:ph type="body" idx="1"/>
          </p:nvPr>
        </p:nvSpPr>
        <p:spPr>
          <a:xfrm>
            <a:off x="1062939" y="2396789"/>
            <a:ext cx="8680500" cy="4683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500" b="1" i="0" u="none" strike="noStrike" cap="none">
                <a:solidFill>
                  <a:srgbClr val="00A3E4"/>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65" name="Google Shape;265;p42"/>
          <p:cNvSpPr txBox="1">
            <a:spLocks noGrp="1"/>
          </p:cNvSpPr>
          <p:nvPr>
            <p:ph type="ftr" idx="11"/>
          </p:nvPr>
        </p:nvSpPr>
        <p:spPr>
          <a:xfrm>
            <a:off x="4974336" y="7653528"/>
            <a:ext cx="4681800" cy="4116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6" name="Google Shape;266;p42"/>
          <p:cNvSpPr txBox="1">
            <a:spLocks noGrp="1"/>
          </p:cNvSpPr>
          <p:nvPr>
            <p:ph type="dt" idx="10"/>
          </p:nvPr>
        </p:nvSpPr>
        <p:spPr>
          <a:xfrm>
            <a:off x="731520" y="7653528"/>
            <a:ext cx="3365100" cy="4116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7" name="Google Shape;267;p42"/>
          <p:cNvSpPr txBox="1">
            <a:spLocks noGrp="1"/>
          </p:cNvSpPr>
          <p:nvPr>
            <p:ph type="sldNum" idx="12"/>
          </p:nvPr>
        </p:nvSpPr>
        <p:spPr>
          <a:xfrm>
            <a:off x="10533888" y="7653528"/>
            <a:ext cx="3365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7" r:id="rId3"/>
    <p:sldLayoutId id="2147483688" r:id="rId4"/>
    <p:sldLayoutId id="214748368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B9BAB4D-E512-3C42-872A-BEF8DBB0130F}"/>
              </a:ext>
            </a:extLst>
          </p:cNvPr>
          <p:cNvSpPr>
            <a:spLocks noGrp="1"/>
          </p:cNvSpPr>
          <p:nvPr>
            <p:ph type="sldNum" sz="quarter" idx="4"/>
          </p:nvPr>
        </p:nvSpPr>
        <p:spPr>
          <a:xfrm>
            <a:off x="10485121" y="7627621"/>
            <a:ext cx="3227294" cy="438150"/>
          </a:xfrm>
          <a:prstGeom prst="rect">
            <a:avLst/>
          </a:prstGeom>
        </p:spPr>
        <p:txBody>
          <a:bodyPr vert="horz" lIns="91440" tIns="45720" rIns="0" bIns="45720" rtlCol="0" anchor="ctr"/>
          <a:lstStyle>
            <a:lvl1pPr algn="r">
              <a:defRPr sz="1200" b="0" i="0">
                <a:solidFill>
                  <a:srgbClr val="003946"/>
                </a:solidFill>
                <a:latin typeface="Roboto" panose="02000000000000000000" pitchFamily="2" charset="0"/>
                <a:cs typeface="Calibri"/>
              </a:defRPr>
            </a:lvl1pPr>
          </a:lstStyle>
          <a:p>
            <a:fld id="{CD0B62E8-4833-C84D-A86B-4CF3C4DE74F8}" type="slidenum">
              <a:rPr lang="uk-UA" smtClean="0"/>
              <a:pPr/>
              <a:t>‹#›</a:t>
            </a:fld>
            <a:endParaRPr lang="uk-UA" dirty="0"/>
          </a:p>
        </p:txBody>
      </p:sp>
      <p:sp>
        <p:nvSpPr>
          <p:cNvPr id="2" name="Title Placeholder 1"/>
          <p:cNvSpPr>
            <a:spLocks noGrp="1"/>
          </p:cNvSpPr>
          <p:nvPr>
            <p:ph type="title"/>
          </p:nvPr>
        </p:nvSpPr>
        <p:spPr>
          <a:xfrm>
            <a:off x="1005840" y="439422"/>
            <a:ext cx="12618720" cy="1590040"/>
          </a:xfrm>
          <a:prstGeom prst="rect">
            <a:avLst/>
          </a:prstGeom>
        </p:spPr>
        <p:txBody>
          <a:bodyPr vert="horz" lIns="91440" tIns="45720" rIns="91440" bIns="45720" rtlCol="0" anchor="ctr">
            <a:normAutofit/>
          </a:bodyPr>
          <a:lstStyle/>
          <a:p>
            <a:r>
              <a:rPr lang="en-US"/>
              <a:t>Click to edit Master title style</a:t>
            </a:r>
            <a:endParaRPr lang="en-CA"/>
          </a:p>
        </p:txBody>
      </p:sp>
    </p:spTree>
    <p:extLst>
      <p:ext uri="{BB962C8B-B14F-4D97-AF65-F5344CB8AC3E}">
        <p14:creationId xmlns:p14="http://schemas.microsoft.com/office/powerpoint/2010/main" val="27260160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Lst>
  <p:hf hdr="0" ftr="0" dt="0"/>
  <p:txStyles>
    <p:titleStyle>
      <a:lvl1pPr algn="l" defTabSz="731520" rtl="0" eaLnBrk="1" latinLnBrk="0" hangingPunct="1">
        <a:spcBef>
          <a:spcPct val="0"/>
        </a:spcBef>
        <a:buNone/>
        <a:defRPr sz="4480" b="0" i="0" u="none" kern="1200">
          <a:solidFill>
            <a:srgbClr val="003946"/>
          </a:solidFill>
          <a:latin typeface="Calibri"/>
          <a:ea typeface="+mj-ea"/>
          <a:cs typeface="Calibri"/>
        </a:defRPr>
      </a:lvl1pPr>
    </p:titleStyle>
    <p:bodyStyle>
      <a:lvl1pPr marL="0" indent="0" algn="l" defTabSz="731520" rtl="0" eaLnBrk="1" latinLnBrk="0" hangingPunct="1">
        <a:spcBef>
          <a:spcPct val="20000"/>
        </a:spcBef>
        <a:buFont typeface="Arial"/>
        <a:buNone/>
        <a:defRPr sz="2880" kern="1200">
          <a:solidFill>
            <a:srgbClr val="003946"/>
          </a:solidFill>
          <a:latin typeface="Calibri"/>
          <a:ea typeface="+mn-ea"/>
          <a:cs typeface="Calibri"/>
        </a:defRPr>
      </a:lvl1pPr>
      <a:lvl2pPr marL="434341" indent="-434341" algn="l" defTabSz="731520" rtl="0" eaLnBrk="1" latinLnBrk="0" hangingPunct="1">
        <a:spcBef>
          <a:spcPct val="20000"/>
        </a:spcBef>
        <a:buClr>
          <a:srgbClr val="EAAB00"/>
        </a:buClr>
        <a:buFont typeface="Arial"/>
        <a:buChar char="•"/>
        <a:tabLst/>
        <a:defRPr sz="2240" kern="1200">
          <a:solidFill>
            <a:srgbClr val="003946"/>
          </a:solidFill>
          <a:latin typeface="Calibri"/>
          <a:ea typeface="+mn-ea"/>
          <a:cs typeface="Calibri"/>
        </a:defRPr>
      </a:lvl2pPr>
      <a:lvl3pPr marL="718821" indent="-284480" algn="l" defTabSz="731520" rtl="0" eaLnBrk="1" latinLnBrk="0" hangingPunct="1">
        <a:spcBef>
          <a:spcPct val="20000"/>
        </a:spcBef>
        <a:buClr>
          <a:srgbClr val="EAAB00"/>
        </a:buClr>
        <a:buFont typeface="Arial"/>
        <a:buChar char="•"/>
        <a:tabLst/>
        <a:defRPr sz="2240" kern="1200">
          <a:solidFill>
            <a:srgbClr val="003946"/>
          </a:solidFill>
          <a:latin typeface="Calibri"/>
          <a:ea typeface="+mn-ea"/>
          <a:cs typeface="Calibri"/>
        </a:defRPr>
      </a:lvl3pPr>
      <a:lvl4pPr marL="1003301" indent="-284480" algn="l" defTabSz="731520" rtl="0" eaLnBrk="1" latinLnBrk="0" hangingPunct="1">
        <a:spcBef>
          <a:spcPct val="20000"/>
        </a:spcBef>
        <a:buClr>
          <a:srgbClr val="EAAB00"/>
        </a:buClr>
        <a:buFont typeface="Arial"/>
        <a:buChar char="•"/>
        <a:tabLst/>
        <a:defRPr sz="2240" kern="1200">
          <a:solidFill>
            <a:srgbClr val="003946"/>
          </a:solidFill>
          <a:latin typeface="Calibri"/>
          <a:ea typeface="+mn-ea"/>
          <a:cs typeface="Calibri"/>
        </a:defRPr>
      </a:lvl4pPr>
      <a:lvl5pPr marL="1287781" indent="-284480" algn="l" defTabSz="731520" rtl="0" eaLnBrk="1" latinLnBrk="0" hangingPunct="1">
        <a:spcBef>
          <a:spcPct val="20000"/>
        </a:spcBef>
        <a:buClr>
          <a:srgbClr val="EAAB00"/>
        </a:buClr>
        <a:buFont typeface="Arial"/>
        <a:buChar char="•"/>
        <a:tabLst/>
        <a:defRPr sz="2240" kern="1200">
          <a:solidFill>
            <a:srgbClr val="003946"/>
          </a:solidFill>
          <a:latin typeface="Calibri"/>
          <a:ea typeface="+mn-ea"/>
          <a:cs typeface="Calibri"/>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5.svg"/><Relationship Id="rId2" Type="http://schemas.openxmlformats.org/officeDocument/2006/relationships/slideLayout" Target="../slideLayouts/slideLayout27.xml"/><Relationship Id="rId1" Type="http://schemas.openxmlformats.org/officeDocument/2006/relationships/tags" Target="../tags/tag11.xml"/><Relationship Id="rId6" Type="http://schemas.openxmlformats.org/officeDocument/2006/relationships/image" Target="../media/image44.png"/><Relationship Id="rId5" Type="http://schemas.openxmlformats.org/officeDocument/2006/relationships/image" Target="../media/image1.png"/><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50.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3.svg"/><Relationship Id="rId2" Type="http://schemas.openxmlformats.org/officeDocument/2006/relationships/slideLayout" Target="../slideLayouts/slideLayout27.xml"/><Relationship Id="rId1" Type="http://schemas.openxmlformats.org/officeDocument/2006/relationships/tags" Target="../tags/tag13.xml"/><Relationship Id="rId6" Type="http://schemas.openxmlformats.org/officeDocument/2006/relationships/image" Target="../media/image52.png"/><Relationship Id="rId5" Type="http://schemas.openxmlformats.org/officeDocument/2006/relationships/image" Target="../media/image1.png"/><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3.svg"/><Relationship Id="rId2" Type="http://schemas.openxmlformats.org/officeDocument/2006/relationships/slideLayout" Target="../slideLayouts/slideLayout27.xml"/><Relationship Id="rId1" Type="http://schemas.openxmlformats.org/officeDocument/2006/relationships/tags" Target="../tags/tag14.xml"/><Relationship Id="rId6" Type="http://schemas.openxmlformats.org/officeDocument/2006/relationships/image" Target="../media/image52.png"/><Relationship Id="rId5" Type="http://schemas.openxmlformats.org/officeDocument/2006/relationships/image" Target="../media/image1.png"/><Relationship Id="rId4"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3.xml"/><Relationship Id="rId1" Type="http://schemas.openxmlformats.org/officeDocument/2006/relationships/tags" Target="../tags/tag15.xml"/><Relationship Id="rId5" Type="http://schemas.openxmlformats.org/officeDocument/2006/relationships/image" Target="../media/image34.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3.xml"/><Relationship Id="rId1" Type="http://schemas.openxmlformats.org/officeDocument/2006/relationships/tags" Target="../tags/tag16.xml"/><Relationship Id="rId5" Type="http://schemas.openxmlformats.org/officeDocument/2006/relationships/image" Target="../media/image55.png"/><Relationship Id="rId4" Type="http://schemas.openxmlformats.org/officeDocument/2006/relationships/hyperlink" Target="https://vimeo.com/1089141581"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7.jpg"/><Relationship Id="rId5" Type="http://schemas.openxmlformats.org/officeDocument/2006/relationships/image" Target="../media/image2.png"/><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58.jpg"/></Relationships>
</file>

<file path=ppt/slides/_rels/slide18.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notesSlide" Target="../notesSlides/notesSlide18.xml"/><Relationship Id="rId7" Type="http://schemas.openxmlformats.org/officeDocument/2006/relationships/image" Target="../media/image62.jp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notesSlide" Target="../notesSlides/notesSlide19.xml"/><Relationship Id="rId7" Type="http://schemas.openxmlformats.org/officeDocument/2006/relationships/image" Target="../media/image62.jp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3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21.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image" Target="../media/image6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23.xml"/><Relationship Id="rId5" Type="http://schemas.openxmlformats.org/officeDocument/2006/relationships/image" Target="../media/image1.pn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24.xml"/><Relationship Id="rId5" Type="http://schemas.openxmlformats.org/officeDocument/2006/relationships/image" Target="../media/image1.png"/><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25.xml"/><Relationship Id="rId5" Type="http://schemas.openxmlformats.org/officeDocument/2006/relationships/image" Target="../media/image1.png"/><Relationship Id="rId4" Type="http://schemas.openxmlformats.org/officeDocument/2006/relationships/image" Target="../media/image68.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26.xml"/><Relationship Id="rId5" Type="http://schemas.openxmlformats.org/officeDocument/2006/relationships/image" Target="../media/image1.pn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27.xml"/><Relationship Id="rId5" Type="http://schemas.openxmlformats.org/officeDocument/2006/relationships/image" Target="../media/image1.png"/><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8.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29.xml"/><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9.xml"/><Relationship Id="rId7" Type="http://schemas.openxmlformats.org/officeDocument/2006/relationships/image" Target="../media/image77.png"/><Relationship Id="rId2" Type="http://schemas.openxmlformats.org/officeDocument/2006/relationships/slideLayout" Target="../slideLayouts/slideLayout33.xml"/><Relationship Id="rId1" Type="http://schemas.openxmlformats.org/officeDocument/2006/relationships/tags" Target="../tags/tag30.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1.png"/><Relationship Id="rId4" Type="http://schemas.openxmlformats.org/officeDocument/2006/relationships/image" Target="../media/image74.jp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33.png"/><Relationship Id="rId4" Type="http://schemas.openxmlformats.org/officeDocument/2006/relationships/hyperlink" Target="https://vimeo.com/1089143236?share=copy#t=0"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3.xml"/><Relationship Id="rId1" Type="http://schemas.openxmlformats.org/officeDocument/2006/relationships/tags" Target="../tags/tag31.xml"/><Relationship Id="rId5" Type="http://schemas.openxmlformats.org/officeDocument/2006/relationships/image" Target="../media/image1.png"/><Relationship Id="rId4" Type="http://schemas.openxmlformats.org/officeDocument/2006/relationships/image" Target="../media/image80.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3.xml"/><Relationship Id="rId1" Type="http://schemas.openxmlformats.org/officeDocument/2006/relationships/tags" Target="../tags/tag32.xml"/><Relationship Id="rId5" Type="http://schemas.openxmlformats.org/officeDocument/2006/relationships/image" Target="../media/image1.png"/><Relationship Id="rId4" Type="http://schemas.openxmlformats.org/officeDocument/2006/relationships/image" Target="../media/image8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3.xml"/><Relationship Id="rId1" Type="http://schemas.openxmlformats.org/officeDocument/2006/relationships/tags" Target="../tags/tag33.xml"/><Relationship Id="rId5" Type="http://schemas.openxmlformats.org/officeDocument/2006/relationships/image" Target="../media/image1.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4.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4.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38.xml"/><Relationship Id="rId4" Type="http://schemas.openxmlformats.org/officeDocument/2006/relationships/image" Target="../media/image83.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39.xml"/><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3.xml"/><Relationship Id="rId1" Type="http://schemas.openxmlformats.org/officeDocument/2006/relationships/tags" Target="../tags/tag40.xml"/><Relationship Id="rId5" Type="http://schemas.openxmlformats.org/officeDocument/2006/relationships/image" Target="../media/image1.pn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3.xml"/><Relationship Id="rId1" Type="http://schemas.openxmlformats.org/officeDocument/2006/relationships/tags" Target="../tags/tag41.xml"/><Relationship Id="rId5" Type="http://schemas.openxmlformats.org/officeDocument/2006/relationships/image" Target="../media/image85.png"/><Relationship Id="rId4" Type="http://schemas.openxmlformats.org/officeDocument/2006/relationships/hyperlink" Target="https://vimeo.com/1089140808"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3.xml"/><Relationship Id="rId1" Type="http://schemas.openxmlformats.org/officeDocument/2006/relationships/tags" Target="../tags/tag42.xml"/><Relationship Id="rId4" Type="http://schemas.openxmlformats.org/officeDocument/2006/relationships/image" Target="../media/image86.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89.svg"/><Relationship Id="rId2" Type="http://schemas.openxmlformats.org/officeDocument/2006/relationships/slideLayout" Target="../slideLayouts/slideLayout27.xml"/><Relationship Id="rId1" Type="http://schemas.openxmlformats.org/officeDocument/2006/relationships/tags" Target="../tags/tag43.xml"/><Relationship Id="rId6" Type="http://schemas.openxmlformats.org/officeDocument/2006/relationships/image" Target="../media/image88.png"/><Relationship Id="rId5" Type="http://schemas.openxmlformats.org/officeDocument/2006/relationships/image" Target="../media/image1.png"/><Relationship Id="rId4" Type="http://schemas.openxmlformats.org/officeDocument/2006/relationships/image" Target="../media/image87.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92.svg"/><Relationship Id="rId2" Type="http://schemas.openxmlformats.org/officeDocument/2006/relationships/slideLayout" Target="../slideLayouts/slideLayout27.xml"/><Relationship Id="rId1" Type="http://schemas.openxmlformats.org/officeDocument/2006/relationships/tags" Target="../tags/tag44.xml"/><Relationship Id="rId6" Type="http://schemas.openxmlformats.org/officeDocument/2006/relationships/image" Target="../media/image91.png"/><Relationship Id="rId5" Type="http://schemas.openxmlformats.org/officeDocument/2006/relationships/image" Target="../media/image1.png"/><Relationship Id="rId4" Type="http://schemas.openxmlformats.org/officeDocument/2006/relationships/image" Target="../media/image90.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92.svg"/><Relationship Id="rId2" Type="http://schemas.openxmlformats.org/officeDocument/2006/relationships/slideLayout" Target="../slideLayouts/slideLayout27.xml"/><Relationship Id="rId1" Type="http://schemas.openxmlformats.org/officeDocument/2006/relationships/tags" Target="../tags/tag45.xml"/><Relationship Id="rId6" Type="http://schemas.openxmlformats.org/officeDocument/2006/relationships/image" Target="../media/image91.png"/><Relationship Id="rId5" Type="http://schemas.openxmlformats.org/officeDocument/2006/relationships/image" Target="../media/image1.png"/><Relationship Id="rId4" Type="http://schemas.openxmlformats.org/officeDocument/2006/relationships/image" Target="../media/image93.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3.xml"/><Relationship Id="rId1" Type="http://schemas.openxmlformats.org/officeDocument/2006/relationships/tags" Target="../tags/tag46.xml"/><Relationship Id="rId5" Type="http://schemas.openxmlformats.org/officeDocument/2006/relationships/image" Target="../media/image94.png"/><Relationship Id="rId4" Type="http://schemas.openxmlformats.org/officeDocument/2006/relationships/hyperlink" Target="https://vimeo.com/1089140160"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46.xml"/><Relationship Id="rId7" Type="http://schemas.openxmlformats.org/officeDocument/2006/relationships/image" Target="../media/image98.png"/><Relationship Id="rId2" Type="http://schemas.openxmlformats.org/officeDocument/2006/relationships/slideLayout" Target="../slideLayouts/slideLayout27.xml"/><Relationship Id="rId1" Type="http://schemas.openxmlformats.org/officeDocument/2006/relationships/tags" Target="../tags/tag4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g"/><Relationship Id="rId9"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7.xml"/><Relationship Id="rId1" Type="http://schemas.openxmlformats.org/officeDocument/2006/relationships/tags" Target="../tags/tag49.xml"/><Relationship Id="rId5" Type="http://schemas.openxmlformats.org/officeDocument/2006/relationships/image" Target="../media/image1.png"/><Relationship Id="rId4" Type="http://schemas.openxmlformats.org/officeDocument/2006/relationships/image" Target="../media/image100.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2.xml"/><Relationship Id="rId1" Type="http://schemas.openxmlformats.org/officeDocument/2006/relationships/tags" Target="../tags/tag50.xml"/><Relationship Id="rId5" Type="http://schemas.openxmlformats.org/officeDocument/2006/relationships/image" Target="../media/image1.png"/><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image" Target="../media/image34.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2.xml"/><Relationship Id="rId1" Type="http://schemas.openxmlformats.org/officeDocument/2006/relationships/tags" Target="../tags/tag51.xml"/><Relationship Id="rId5" Type="http://schemas.openxmlformats.org/officeDocument/2006/relationships/image" Target="../media/image101.png"/><Relationship Id="rId4" Type="http://schemas.openxmlformats.org/officeDocument/2006/relationships/hyperlink" Target="https://vimeo.com/1089139197"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04.svg"/><Relationship Id="rId2" Type="http://schemas.openxmlformats.org/officeDocument/2006/relationships/slideLayout" Target="../slideLayouts/slideLayout27.xml"/><Relationship Id="rId1" Type="http://schemas.openxmlformats.org/officeDocument/2006/relationships/tags" Target="../tags/tag52.xml"/><Relationship Id="rId6" Type="http://schemas.openxmlformats.org/officeDocument/2006/relationships/image" Target="../media/image103.png"/><Relationship Id="rId5" Type="http://schemas.openxmlformats.org/officeDocument/2006/relationships/image" Target="../media/image1.png"/><Relationship Id="rId4" Type="http://schemas.openxmlformats.org/officeDocument/2006/relationships/image" Target="../media/image102.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04.svg"/><Relationship Id="rId2" Type="http://schemas.openxmlformats.org/officeDocument/2006/relationships/slideLayout" Target="../slideLayouts/slideLayout27.xml"/><Relationship Id="rId1" Type="http://schemas.openxmlformats.org/officeDocument/2006/relationships/tags" Target="../tags/tag53.xml"/><Relationship Id="rId6" Type="http://schemas.openxmlformats.org/officeDocument/2006/relationships/image" Target="../media/image103.png"/><Relationship Id="rId5" Type="http://schemas.openxmlformats.org/officeDocument/2006/relationships/image" Target="../media/image1.png"/><Relationship Id="rId4" Type="http://schemas.openxmlformats.org/officeDocument/2006/relationships/image" Target="../media/image102.jpg"/></Relationships>
</file>

<file path=ppt/slides/_rels/slide5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53.xml"/><Relationship Id="rId7" Type="http://schemas.openxmlformats.org/officeDocument/2006/relationships/image" Target="../media/image107.png"/><Relationship Id="rId2" Type="http://schemas.openxmlformats.org/officeDocument/2006/relationships/slideLayout" Target="../slideLayouts/slideLayout1.xml"/><Relationship Id="rId1" Type="http://schemas.openxmlformats.org/officeDocument/2006/relationships/tags" Target="../tags/tag54.xml"/><Relationship Id="rId6" Type="http://schemas.openxmlformats.org/officeDocument/2006/relationships/image" Target="../media/image106.png"/><Relationship Id="rId5" Type="http://schemas.openxmlformats.org/officeDocument/2006/relationships/image" Target="../media/image1.png"/><Relationship Id="rId4" Type="http://schemas.openxmlformats.org/officeDocument/2006/relationships/image" Target="../media/image105.jpg"/></Relationships>
</file>

<file path=ppt/slides/_rels/slide5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54.xml"/><Relationship Id="rId7" Type="http://schemas.openxmlformats.org/officeDocument/2006/relationships/image" Target="../media/image112.png"/><Relationship Id="rId2" Type="http://schemas.openxmlformats.org/officeDocument/2006/relationships/slideLayout" Target="../slideLayouts/slideLayout1.xml"/><Relationship Id="rId1" Type="http://schemas.openxmlformats.org/officeDocument/2006/relationships/tags" Target="../tags/tag5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56.xml"/><Relationship Id="rId5" Type="http://schemas.openxmlformats.org/officeDocument/2006/relationships/image" Target="../media/image111.png"/><Relationship Id="rId4" Type="http://schemas.openxmlformats.org/officeDocument/2006/relationships/image" Target="../media/image114.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57.xml"/><Relationship Id="rId5" Type="http://schemas.openxmlformats.org/officeDocument/2006/relationships/image" Target="../media/image115.jpg"/><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58.xml"/><Relationship Id="rId5" Type="http://schemas.openxmlformats.org/officeDocument/2006/relationships/image" Target="../media/image112.png"/><Relationship Id="rId4" Type="http://schemas.openxmlformats.org/officeDocument/2006/relationships/image" Target="../media/image116.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59.xml"/><Relationship Id="rId5" Type="http://schemas.openxmlformats.org/officeDocument/2006/relationships/image" Target="../media/image109.png"/><Relationship Id="rId4" Type="http://schemas.openxmlformats.org/officeDocument/2006/relationships/image" Target="../media/image117.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0.xml"/><Relationship Id="rId5" Type="http://schemas.openxmlformats.org/officeDocument/2006/relationships/image" Target="../media/image110.png"/><Relationship Id="rId4" Type="http://schemas.openxmlformats.org/officeDocument/2006/relationships/image" Target="../media/image11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3.xml"/><Relationship Id="rId1" Type="http://schemas.openxmlformats.org/officeDocument/2006/relationships/tags" Target="../tags/tag7.xml"/><Relationship Id="rId5" Type="http://schemas.openxmlformats.org/officeDocument/2006/relationships/image" Target="../media/image35.png"/><Relationship Id="rId4" Type="http://schemas.openxmlformats.org/officeDocument/2006/relationships/hyperlink" Target="https://vimeo.com/1089142444"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3.xml"/><Relationship Id="rId1" Type="http://schemas.openxmlformats.org/officeDocument/2006/relationships/tags" Target="../tags/tag61.xml"/><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3.xml"/><Relationship Id="rId1" Type="http://schemas.openxmlformats.org/officeDocument/2006/relationships/tags" Target="../tags/tag62.xml"/><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92.svg"/><Relationship Id="rId2" Type="http://schemas.openxmlformats.org/officeDocument/2006/relationships/slideLayout" Target="../slideLayouts/slideLayout27.xml"/><Relationship Id="rId1" Type="http://schemas.openxmlformats.org/officeDocument/2006/relationships/tags" Target="../tags/tag63.xml"/><Relationship Id="rId6" Type="http://schemas.openxmlformats.org/officeDocument/2006/relationships/image" Target="../media/image91.png"/><Relationship Id="rId5" Type="http://schemas.openxmlformats.org/officeDocument/2006/relationships/image" Target="../media/image1.png"/><Relationship Id="rId4" Type="http://schemas.openxmlformats.org/officeDocument/2006/relationships/image" Target="../media/image120.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2.png"/><Relationship Id="rId4" Type="http://schemas.openxmlformats.org/officeDocument/2006/relationships/image" Target="../media/image32.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65.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7.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5.svg"/><Relationship Id="rId2" Type="http://schemas.openxmlformats.org/officeDocument/2006/relationships/slideLayout" Target="../slideLayouts/slideLayout27.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1.png"/><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3.xml"/><Relationship Id="rId1" Type="http://schemas.openxmlformats.org/officeDocument/2006/relationships/tags" Target="../tags/tag10.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12"/>
        <p:cNvGrpSpPr/>
        <p:nvPr/>
      </p:nvGrpSpPr>
      <p:grpSpPr>
        <a:xfrm>
          <a:off x="0" y="0"/>
          <a:ext cx="0" cy="0"/>
          <a:chOff x="0" y="0"/>
          <a:chExt cx="0" cy="0"/>
        </a:xfrm>
      </p:grpSpPr>
      <p:pic>
        <p:nvPicPr>
          <p:cNvPr id="4" name="Picture 3">
            <a:extLst>
              <a:ext uri="{FF2B5EF4-FFF2-40B4-BE49-F238E27FC236}">
                <a16:creationId xmlns:a16="http://schemas.microsoft.com/office/drawing/2014/main" id="{5FEE161D-A809-2090-C67A-0F0F85DA846B}"/>
              </a:ext>
            </a:extLst>
          </p:cNvPr>
          <p:cNvPicPr>
            <a:picLocks noChangeAspect="1"/>
          </p:cNvPicPr>
          <p:nvPr/>
        </p:nvPicPr>
        <p:blipFill>
          <a:blip r:embed="rId4"/>
          <a:srcRect l="29628" r="4412"/>
          <a:stretch/>
        </p:blipFill>
        <p:spPr>
          <a:xfrm>
            <a:off x="7496190" y="0"/>
            <a:ext cx="7134210" cy="8229600"/>
          </a:xfrm>
          <a:prstGeom prst="rect">
            <a:avLst/>
          </a:prstGeom>
        </p:spPr>
      </p:pic>
      <p:grpSp>
        <p:nvGrpSpPr>
          <p:cNvPr id="314" name="Google Shape;314;p49"/>
          <p:cNvGrpSpPr/>
          <p:nvPr/>
        </p:nvGrpSpPr>
        <p:grpSpPr>
          <a:xfrm>
            <a:off x="-24750" y="0"/>
            <a:ext cx="7520940" cy="7387919"/>
            <a:chOff x="0" y="0"/>
            <a:chExt cx="7520940" cy="7387919"/>
          </a:xfrm>
        </p:grpSpPr>
        <p:sp>
          <p:nvSpPr>
            <p:cNvPr id="315" name="Google Shape;315;p49"/>
            <p:cNvSpPr/>
            <p:nvPr/>
          </p:nvSpPr>
          <p:spPr>
            <a:xfrm>
              <a:off x="0" y="0"/>
              <a:ext cx="7520940" cy="5292090"/>
            </a:xfrm>
            <a:custGeom>
              <a:avLst/>
              <a:gdLst/>
              <a:ahLst/>
              <a:cxnLst/>
              <a:rect l="l" t="t" r="r" b="b"/>
              <a:pathLst>
                <a:path w="7520940" h="5292090" extrusionOk="0">
                  <a:moveTo>
                    <a:pt x="7520940" y="0"/>
                  </a:moveTo>
                  <a:lnTo>
                    <a:pt x="0" y="0"/>
                  </a:lnTo>
                  <a:lnTo>
                    <a:pt x="0" y="5291632"/>
                  </a:lnTo>
                  <a:lnTo>
                    <a:pt x="7520940" y="5291632"/>
                  </a:lnTo>
                  <a:lnTo>
                    <a:pt x="752094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16" name="Google Shape;316;p49"/>
            <p:cNvPicPr preferRelativeResize="0"/>
            <p:nvPr/>
          </p:nvPicPr>
          <p:blipFill rotWithShape="1">
            <a:blip r:embed="rId5">
              <a:alphaModFix/>
            </a:blip>
            <a:srcRect/>
            <a:stretch/>
          </p:blipFill>
          <p:spPr>
            <a:xfrm>
              <a:off x="1075639" y="6130519"/>
              <a:ext cx="2767889" cy="1257400"/>
            </a:xfrm>
            <a:prstGeom prst="rect">
              <a:avLst/>
            </a:prstGeom>
            <a:noFill/>
            <a:ln>
              <a:noFill/>
            </a:ln>
          </p:spPr>
        </p:pic>
      </p:grpSp>
      <p:sp>
        <p:nvSpPr>
          <p:cNvPr id="317" name="Google Shape;317;p49"/>
          <p:cNvSpPr txBox="1">
            <a:spLocks noGrp="1"/>
          </p:cNvSpPr>
          <p:nvPr>
            <p:ph type="title"/>
          </p:nvPr>
        </p:nvSpPr>
        <p:spPr>
          <a:xfrm>
            <a:off x="1278684" y="1212275"/>
            <a:ext cx="4772100" cy="1706100"/>
          </a:xfrm>
          <a:prstGeom prst="rect">
            <a:avLst/>
          </a:prstGeom>
          <a:noFill/>
          <a:ln>
            <a:noFill/>
          </a:ln>
        </p:spPr>
        <p:txBody>
          <a:bodyPr spcFirstLastPara="1" wrap="square" lIns="0" tIns="12700" rIns="0" bIns="0" anchor="t" anchorCtr="0">
            <a:spAutoFit/>
          </a:bodyPr>
          <a:lstStyle/>
          <a:p>
            <a:pPr marL="0" lvl="0" indent="0" algn="l" rtl="0">
              <a:lnSpc>
                <a:spcPct val="100000"/>
              </a:lnSpc>
              <a:spcBef>
                <a:spcPts val="0"/>
              </a:spcBef>
              <a:spcAft>
                <a:spcPts val="0"/>
              </a:spcAft>
              <a:buSzPts val="1400"/>
              <a:buNone/>
            </a:pPr>
            <a:r>
              <a:rPr lang="en-US" sz="5500" dirty="0">
                <a:solidFill>
                  <a:srgbClr val="00A3E4"/>
                </a:solidFill>
              </a:rPr>
              <a:t>Taking</a:t>
            </a:r>
            <a:r>
              <a:rPr lang="en-US" sz="5500" dirty="0"/>
              <a:t> </a:t>
            </a:r>
            <a:br>
              <a:rPr lang="en-US" sz="5500" dirty="0"/>
            </a:br>
            <a:r>
              <a:rPr lang="en-US" sz="5500" dirty="0"/>
              <a:t>the Stage</a:t>
            </a:r>
            <a:r>
              <a:rPr lang="en-US" sz="4800" baseline="30000" dirty="0"/>
              <a:t>®</a:t>
            </a:r>
            <a:endParaRPr sz="4800" baseline="30000" dirty="0"/>
          </a:p>
        </p:txBody>
      </p:sp>
      <p:sp>
        <p:nvSpPr>
          <p:cNvPr id="318" name="Google Shape;318;p49"/>
          <p:cNvSpPr/>
          <p:nvPr/>
        </p:nvSpPr>
        <p:spPr>
          <a:xfrm>
            <a:off x="6602476" y="4209535"/>
            <a:ext cx="1659254" cy="2216150"/>
          </a:xfrm>
          <a:custGeom>
            <a:avLst/>
            <a:gdLst/>
            <a:ahLst/>
            <a:cxnLst/>
            <a:rect l="l" t="t" r="r" b="b"/>
            <a:pathLst>
              <a:path w="1659254" h="2216150" extrusionOk="0">
                <a:moveTo>
                  <a:pt x="1658874" y="0"/>
                </a:moveTo>
                <a:lnTo>
                  <a:pt x="1147203" y="0"/>
                </a:lnTo>
                <a:lnTo>
                  <a:pt x="0" y="2215781"/>
                </a:lnTo>
                <a:lnTo>
                  <a:pt x="501192" y="2215781"/>
                </a:lnTo>
                <a:lnTo>
                  <a:pt x="1658874"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9" name="Google Shape;319;p49"/>
          <p:cNvSpPr/>
          <p:nvPr/>
        </p:nvSpPr>
        <p:spPr>
          <a:xfrm>
            <a:off x="1278675" y="3027200"/>
            <a:ext cx="3012999" cy="76200"/>
          </a:xfrm>
          <a:custGeom>
            <a:avLst/>
            <a:gdLst/>
            <a:ahLst/>
            <a:cxnLst/>
            <a:rect l="l" t="t" r="r" b="b"/>
            <a:pathLst>
              <a:path w="1163320" h="76200" extrusionOk="0">
                <a:moveTo>
                  <a:pt x="1163116" y="0"/>
                </a:moveTo>
                <a:lnTo>
                  <a:pt x="0" y="0"/>
                </a:lnTo>
                <a:lnTo>
                  <a:pt x="0" y="76200"/>
                </a:lnTo>
                <a:lnTo>
                  <a:pt x="1163116" y="76200"/>
                </a:lnTo>
                <a:lnTo>
                  <a:pt x="1163116" y="0"/>
                </a:lnTo>
                <a:close/>
              </a:path>
            </a:pathLst>
          </a:custGeom>
          <a:solidFill>
            <a:srgbClr val="51298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E1F858A4-89ED-8E50-CA88-64FCF86F2D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08EB97C-6C74-D253-5E23-36B41B049F0C}"/>
              </a:ext>
            </a:extLst>
          </p:cNvPr>
          <p:cNvSpPr/>
          <p:nvPr/>
        </p:nvSpPr>
        <p:spPr>
          <a:xfrm>
            <a:off x="1" y="1739634"/>
            <a:ext cx="4977114"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24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Write down a negative statement you might hold about yourself.</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Write a positive conviction statement that reframes this negative statement.</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Be ready to share these statements with the group.</a:t>
            </a:r>
          </a:p>
        </p:txBody>
      </p:sp>
      <p:pic>
        <p:nvPicPr>
          <p:cNvPr id="8" name="Picture 7">
            <a:extLst>
              <a:ext uri="{FF2B5EF4-FFF2-40B4-BE49-F238E27FC236}">
                <a16:creationId xmlns:a16="http://schemas.microsoft.com/office/drawing/2014/main" id="{7F88015D-5E51-E77C-2152-FC59AB7CF494}"/>
              </a:ext>
            </a:extLst>
          </p:cNvPr>
          <p:cNvPicPr>
            <a:picLocks noChangeAspect="1"/>
          </p:cNvPicPr>
          <p:nvPr/>
        </p:nvPicPr>
        <p:blipFill>
          <a:blip r:embed="rId4"/>
          <a:srcRect t="12500" b="12500"/>
          <a:stretch/>
        </p:blipFill>
        <p:spPr>
          <a:xfrm>
            <a:off x="4977114" y="1739634"/>
            <a:ext cx="9653286" cy="5429974"/>
          </a:xfrm>
          <a:prstGeom prst="rect">
            <a:avLst/>
          </a:prstGeom>
        </p:spPr>
      </p:pic>
      <p:sp>
        <p:nvSpPr>
          <p:cNvPr id="9" name="Oval 8">
            <a:extLst>
              <a:ext uri="{FF2B5EF4-FFF2-40B4-BE49-F238E27FC236}">
                <a16:creationId xmlns:a16="http://schemas.microsoft.com/office/drawing/2014/main" id="{277D90F8-F9B1-3F51-2EF9-5DB529B808BA}"/>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760165B4-63E8-8F83-0BEF-DBB8B580822D}"/>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 name="Google Shape;431;p60">
            <a:extLst>
              <a:ext uri="{FF2B5EF4-FFF2-40B4-BE49-F238E27FC236}">
                <a16:creationId xmlns:a16="http://schemas.microsoft.com/office/drawing/2014/main" id="{1B5BBD53-284E-0CEE-0569-A681C3B59973}"/>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REFRAMING THE IMPOSTER EXERCISE</a:t>
            </a:r>
          </a:p>
        </p:txBody>
      </p:sp>
      <p:graphicFrame>
        <p:nvGraphicFramePr>
          <p:cNvPr id="2" name="Table 1">
            <a:extLst>
              <a:ext uri="{FF2B5EF4-FFF2-40B4-BE49-F238E27FC236}">
                <a16:creationId xmlns:a16="http://schemas.microsoft.com/office/drawing/2014/main" id="{9C6F31E4-EDC8-A33E-1F55-0CAA62290D47}"/>
              </a:ext>
            </a:extLst>
          </p:cNvPr>
          <p:cNvGraphicFramePr>
            <a:graphicFrameLocks noGrp="1"/>
          </p:cNvGraphicFramePr>
          <p:nvPr>
            <p:extLst>
              <p:ext uri="{D42A27DB-BD31-4B8C-83A1-F6EECF244321}">
                <p14:modId xmlns:p14="http://schemas.microsoft.com/office/powerpoint/2010/main" val="3928377955"/>
              </p:ext>
            </p:extLst>
          </p:nvPr>
        </p:nvGraphicFramePr>
        <p:xfrm>
          <a:off x="4977113" y="6215605"/>
          <a:ext cx="9653287" cy="954003"/>
        </p:xfrm>
        <a:graphic>
          <a:graphicData uri="http://schemas.openxmlformats.org/drawingml/2006/table">
            <a:tbl>
              <a:tblPr firstRow="1" bandRow="1">
                <a:tableStyleId>{5C22544A-7EE6-4342-B048-85BDC9FD1C3A}</a:tableStyleId>
              </a:tblPr>
              <a:tblGrid>
                <a:gridCol w="1206661">
                  <a:extLst>
                    <a:ext uri="{9D8B030D-6E8A-4147-A177-3AD203B41FA5}">
                      <a16:colId xmlns:a16="http://schemas.microsoft.com/office/drawing/2014/main" val="2288642231"/>
                    </a:ext>
                  </a:extLst>
                </a:gridCol>
                <a:gridCol w="8446626">
                  <a:extLst>
                    <a:ext uri="{9D8B030D-6E8A-4147-A177-3AD203B41FA5}">
                      <a16:colId xmlns:a16="http://schemas.microsoft.com/office/drawing/2014/main" val="1762050208"/>
                    </a:ext>
                  </a:extLst>
                </a:gridCol>
              </a:tblGrid>
              <a:tr h="954003">
                <a:tc>
                  <a:txBody>
                    <a:bodyPr/>
                    <a:lstStyle/>
                    <a:p>
                      <a:pPr algn="ctr"/>
                      <a:r>
                        <a:rPr lang="en-US" sz="1600" dirty="0"/>
                        <a:t>Example: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spcAft>
                          <a:spcPts val="600"/>
                        </a:spcAft>
                      </a:pPr>
                      <a:r>
                        <a:rPr lang="en-US" sz="1600" b="0" dirty="0">
                          <a:solidFill>
                            <a:schemeClr val="bg1"/>
                          </a:solidFill>
                          <a:latin typeface="Roboto" panose="02000000000000000000" pitchFamily="2" charset="0"/>
                          <a:ea typeface="Roboto" panose="02000000000000000000" pitchFamily="2" charset="0"/>
                          <a:cs typeface="Roboto" panose="02000000000000000000" pitchFamily="2" charset="0"/>
                        </a:rPr>
                        <a:t>Negative statement: “I got this position because of luck.”</a:t>
                      </a:r>
                    </a:p>
                    <a:p>
                      <a:pPr>
                        <a:spcAft>
                          <a:spcPts val="600"/>
                        </a:spcAft>
                      </a:pPr>
                      <a:r>
                        <a:rPr lang="en-US" sz="1600" b="0" dirty="0">
                          <a:solidFill>
                            <a:schemeClr val="bg1"/>
                          </a:solidFill>
                          <a:latin typeface="Roboto" panose="02000000000000000000" pitchFamily="2" charset="0"/>
                          <a:ea typeface="Roboto" panose="02000000000000000000" pitchFamily="2" charset="0"/>
                          <a:cs typeface="Roboto" panose="02000000000000000000" pitchFamily="2" charset="0"/>
                        </a:rPr>
                        <a:t>Reframing statement: “I got this position because of hard work and determination.”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89753934"/>
                  </a:ext>
                </a:extLst>
              </a:tr>
            </a:tbl>
          </a:graphicData>
        </a:graphic>
      </p:graphicFrame>
      <p:pic>
        <p:nvPicPr>
          <p:cNvPr id="6" name="Graphic 5" descr="Scribble outline">
            <a:extLst>
              <a:ext uri="{FF2B5EF4-FFF2-40B4-BE49-F238E27FC236}">
                <a16:creationId xmlns:a16="http://schemas.microsoft.com/office/drawing/2014/main" id="{84EBF10A-F135-1AE3-84D3-1DAE0977D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16373" y="804380"/>
            <a:ext cx="1870508" cy="1870508"/>
          </a:xfrm>
          <a:prstGeom prst="rect">
            <a:avLst/>
          </a:prstGeom>
        </p:spPr>
      </p:pic>
    </p:spTree>
    <p:custDataLst>
      <p:tags r:id="rId1"/>
    </p:custDataLst>
    <p:extLst>
      <p:ext uri="{BB962C8B-B14F-4D97-AF65-F5344CB8AC3E}">
        <p14:creationId xmlns:p14="http://schemas.microsoft.com/office/powerpoint/2010/main" val="156183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79">
          <a:extLst>
            <a:ext uri="{FF2B5EF4-FFF2-40B4-BE49-F238E27FC236}">
              <a16:creationId xmlns:a16="http://schemas.microsoft.com/office/drawing/2014/main" id="{5E8F558A-8FB7-C1CC-C962-1549051B37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5B8AFD-FCDB-5808-3889-7A7986287E37}"/>
              </a:ext>
            </a:extLst>
          </p:cNvPr>
          <p:cNvPicPr>
            <a:picLocks noChangeAspect="1"/>
          </p:cNvPicPr>
          <p:nvPr/>
        </p:nvPicPr>
        <p:blipFill rotWithShape="1">
          <a:blip r:embed="rId4"/>
          <a:srcRect b="632"/>
          <a:stretch/>
        </p:blipFill>
        <p:spPr>
          <a:xfrm>
            <a:off x="2299638" y="3311"/>
            <a:ext cx="12330763" cy="8222979"/>
          </a:xfrm>
          <a:prstGeom prst="rect">
            <a:avLst/>
          </a:prstGeom>
        </p:spPr>
      </p:pic>
      <p:sp>
        <p:nvSpPr>
          <p:cNvPr id="380" name="Google Shape;380;p57">
            <a:extLst>
              <a:ext uri="{FF2B5EF4-FFF2-40B4-BE49-F238E27FC236}">
                <a16:creationId xmlns:a16="http://schemas.microsoft.com/office/drawing/2014/main" id="{4C80B567-4124-D4DF-BECB-8D8846DE64E3}"/>
              </a:ext>
            </a:extLst>
          </p:cNvPr>
          <p:cNvSpPr/>
          <p:nvPr/>
        </p:nvSpPr>
        <p:spPr>
          <a:xfrm>
            <a:off x="0" y="0"/>
            <a:ext cx="5856790" cy="8229600"/>
          </a:xfrm>
          <a:custGeom>
            <a:avLst/>
            <a:gdLst/>
            <a:ahLst/>
            <a:cxnLst/>
            <a:rect l="l" t="t" r="r" b="b"/>
            <a:pathLst>
              <a:path w="14630400" h="5184775" extrusionOk="0">
                <a:moveTo>
                  <a:pt x="14630400" y="0"/>
                </a:moveTo>
                <a:lnTo>
                  <a:pt x="0" y="0"/>
                </a:lnTo>
                <a:lnTo>
                  <a:pt x="0" y="5184648"/>
                </a:lnTo>
                <a:lnTo>
                  <a:pt x="14630400" y="5184648"/>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57">
            <a:extLst>
              <a:ext uri="{FF2B5EF4-FFF2-40B4-BE49-F238E27FC236}">
                <a16:creationId xmlns:a16="http://schemas.microsoft.com/office/drawing/2014/main" id="{25418CED-47D1-5E7E-646C-78875492A154}"/>
              </a:ext>
            </a:extLst>
          </p:cNvPr>
          <p:cNvSpPr/>
          <p:nvPr/>
        </p:nvSpPr>
        <p:spPr>
          <a:xfrm>
            <a:off x="5199848" y="4271651"/>
            <a:ext cx="1373203" cy="1834362"/>
          </a:xfrm>
          <a:custGeom>
            <a:avLst/>
            <a:gdLst/>
            <a:ahLst/>
            <a:cxnLst/>
            <a:rect l="l" t="t" r="r" b="b"/>
            <a:pathLst>
              <a:path w="1697989" h="2268220" extrusionOk="0">
                <a:moveTo>
                  <a:pt x="1697761" y="0"/>
                </a:moveTo>
                <a:lnTo>
                  <a:pt x="1174102" y="0"/>
                </a:lnTo>
                <a:lnTo>
                  <a:pt x="0" y="2267712"/>
                </a:lnTo>
                <a:lnTo>
                  <a:pt x="512940" y="2267712"/>
                </a:lnTo>
                <a:lnTo>
                  <a:pt x="1697761" y="0"/>
                </a:lnTo>
                <a:close/>
              </a:path>
            </a:pathLst>
          </a:custGeom>
          <a:solidFill>
            <a:srgbClr val="00A3E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57">
            <a:extLst>
              <a:ext uri="{FF2B5EF4-FFF2-40B4-BE49-F238E27FC236}">
                <a16:creationId xmlns:a16="http://schemas.microsoft.com/office/drawing/2014/main" id="{10E4C8E0-569A-F7E5-37FC-35E522252B2E}"/>
              </a:ext>
            </a:extLst>
          </p:cNvPr>
          <p:cNvSpPr txBox="1">
            <a:spLocks noGrp="1"/>
          </p:cNvSpPr>
          <p:nvPr>
            <p:ph type="title"/>
          </p:nvPr>
        </p:nvSpPr>
        <p:spPr>
          <a:xfrm>
            <a:off x="769216" y="3509904"/>
            <a:ext cx="4473600" cy="761747"/>
          </a:xfrm>
          <a:prstGeom prst="rect">
            <a:avLst/>
          </a:prstGeom>
          <a:noFill/>
          <a:ln>
            <a:noFill/>
          </a:ln>
        </p:spPr>
        <p:txBody>
          <a:bodyPr spcFirstLastPara="1" wrap="square" lIns="0" tIns="0" rIns="0" bIns="0" anchor="t" anchorCtr="0">
            <a:spAutoFit/>
          </a:bodyPr>
          <a:lstStyle/>
          <a:p>
            <a:pPr marL="0" marR="5080" lvl="0" indent="0" algn="ctr" rtl="0">
              <a:lnSpc>
                <a:spcPct val="110000"/>
              </a:lnSpc>
              <a:spcBef>
                <a:spcPts val="0"/>
              </a:spcBef>
              <a:spcAft>
                <a:spcPts val="0"/>
              </a:spcAft>
              <a:buSzPts val="1400"/>
              <a:buNone/>
            </a:pPr>
            <a:r>
              <a:rPr lang="en-US" sz="4500" b="0" dirty="0">
                <a:solidFill>
                  <a:schemeClr val="lt1"/>
                </a:solidFill>
                <a:latin typeface="Roboto Medium"/>
                <a:ea typeface="Roboto Medium"/>
                <a:cs typeface="Roboto Medium"/>
                <a:sym typeface="Roboto Medium"/>
              </a:rPr>
              <a:t>BREAK</a:t>
            </a:r>
            <a:endParaRPr sz="4500" b="0" dirty="0">
              <a:solidFill>
                <a:schemeClr val="lt1"/>
              </a:solidFill>
              <a:latin typeface="Roboto Medium"/>
              <a:ea typeface="Roboto Medium"/>
              <a:cs typeface="Roboto Medium"/>
              <a:sym typeface="Roboto Medium"/>
            </a:endParaRPr>
          </a:p>
        </p:txBody>
      </p:sp>
      <p:cxnSp>
        <p:nvCxnSpPr>
          <p:cNvPr id="384" name="Google Shape;384;p57">
            <a:extLst>
              <a:ext uri="{FF2B5EF4-FFF2-40B4-BE49-F238E27FC236}">
                <a16:creationId xmlns:a16="http://schemas.microsoft.com/office/drawing/2014/main" id="{4A35AF9F-4C3B-C749-B499-F042824F7FA9}"/>
              </a:ext>
            </a:extLst>
          </p:cNvPr>
          <p:cNvCxnSpPr>
            <a:cxnSpLocks/>
          </p:cNvCxnSpPr>
          <p:nvPr/>
        </p:nvCxnSpPr>
        <p:spPr>
          <a:xfrm>
            <a:off x="2143760" y="4271651"/>
            <a:ext cx="1773936" cy="0"/>
          </a:xfrm>
          <a:prstGeom prst="straightConnector1">
            <a:avLst/>
          </a:prstGeom>
          <a:noFill/>
          <a:ln w="44450" cap="flat" cmpd="sng">
            <a:solidFill>
              <a:srgbClr val="00A3E4"/>
            </a:solidFill>
            <a:prstDash val="solid"/>
            <a:round/>
            <a:headEnd type="none" w="sm" len="sm"/>
            <a:tailEnd type="none" w="sm" len="sm"/>
          </a:ln>
        </p:spPr>
      </p:cxnSp>
      <p:pic>
        <p:nvPicPr>
          <p:cNvPr id="385" name="Google Shape;385;p57" descr="Prensa y medios de comunicación">
            <a:extLst>
              <a:ext uri="{FF2B5EF4-FFF2-40B4-BE49-F238E27FC236}">
                <a16:creationId xmlns:a16="http://schemas.microsoft.com/office/drawing/2014/main" id="{DF6A48CC-2FA7-13DB-6644-AB28D3A471C6}"/>
              </a:ext>
            </a:extLst>
          </p:cNvPr>
          <p:cNvPicPr preferRelativeResize="0"/>
          <p:nvPr/>
        </p:nvPicPr>
        <p:blipFill rotWithShape="1">
          <a:blip r:embed="rId5">
            <a:alphaModFix/>
          </a:blip>
          <a:srcRect/>
          <a:stretch/>
        </p:blipFill>
        <p:spPr>
          <a:xfrm>
            <a:off x="730596" y="7643518"/>
            <a:ext cx="948979" cy="420738"/>
          </a:xfrm>
          <a:prstGeom prst="rect">
            <a:avLst/>
          </a:prstGeom>
          <a:noFill/>
          <a:ln>
            <a:noFill/>
          </a:ln>
        </p:spPr>
      </p:pic>
      <p:sp>
        <p:nvSpPr>
          <p:cNvPr id="386" name="Google Shape;386;p57">
            <a:extLst>
              <a:ext uri="{FF2B5EF4-FFF2-40B4-BE49-F238E27FC236}">
                <a16:creationId xmlns:a16="http://schemas.microsoft.com/office/drawing/2014/main" id="{39A2807A-A7DA-3233-F167-90F4F1BFAFF1}"/>
              </a:ext>
            </a:extLst>
          </p:cNvPr>
          <p:cNvSpPr txBox="1"/>
          <p:nvPr/>
        </p:nvSpPr>
        <p:spPr>
          <a:xfrm>
            <a:off x="1982892" y="7745827"/>
            <a:ext cx="709814"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8" name="TextBox 7">
            <a:extLst>
              <a:ext uri="{FF2B5EF4-FFF2-40B4-BE49-F238E27FC236}">
                <a16:creationId xmlns:a16="http://schemas.microsoft.com/office/drawing/2014/main" id="{3B79A164-469D-AEAE-58D1-63E08E2BA593}"/>
              </a:ext>
            </a:extLst>
          </p:cNvPr>
          <p:cNvSpPr txBox="1"/>
          <p:nvPr/>
        </p:nvSpPr>
        <p:spPr>
          <a:xfrm>
            <a:off x="1915678" y="4410990"/>
            <a:ext cx="2180676" cy="461665"/>
          </a:xfrm>
          <a:prstGeom prst="rect">
            <a:avLst/>
          </a:prstGeom>
          <a:noFill/>
        </p:spPr>
        <p:txBody>
          <a:bodyPr wrap="square">
            <a:spAutoFit/>
          </a:bodyPr>
          <a:lstStyle/>
          <a:p>
            <a:pPr algn="ctr"/>
            <a:r>
              <a:rPr lang="en-US" sz="2400" b="0" dirty="0">
                <a:solidFill>
                  <a:schemeClr val="lt1"/>
                </a:solidFill>
                <a:latin typeface="Roboto Medium"/>
                <a:ea typeface="Roboto Medium"/>
                <a:cs typeface="Roboto Medium"/>
                <a:sym typeface="Roboto Medium"/>
              </a:rPr>
              <a:t>- 15 minutes -</a:t>
            </a:r>
            <a:endParaRPr lang="en-US" sz="2400" dirty="0"/>
          </a:p>
        </p:txBody>
      </p:sp>
    </p:spTree>
    <p:custDataLst>
      <p:tags r:id="rId1"/>
    </p:custDataLst>
    <p:extLst>
      <p:ext uri="{BB962C8B-B14F-4D97-AF65-F5344CB8AC3E}">
        <p14:creationId xmlns:p14="http://schemas.microsoft.com/office/powerpoint/2010/main" val="885485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4C822575-88F3-5063-5FF0-5431623D28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86CB8A-B478-3CF8-C01E-347FC4A02312}"/>
              </a:ext>
            </a:extLst>
          </p:cNvPr>
          <p:cNvSpPr/>
          <p:nvPr/>
        </p:nvSpPr>
        <p:spPr>
          <a:xfrm>
            <a:off x="1" y="1739634"/>
            <a:ext cx="4977114"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24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Write down a negative statement you might hold about yourself.</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Write a positive conviction statement that reframes this negative statement.</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Be ready to share these statements with the group.</a:t>
            </a:r>
          </a:p>
        </p:txBody>
      </p:sp>
      <p:pic>
        <p:nvPicPr>
          <p:cNvPr id="8" name="Picture 7">
            <a:extLst>
              <a:ext uri="{FF2B5EF4-FFF2-40B4-BE49-F238E27FC236}">
                <a16:creationId xmlns:a16="http://schemas.microsoft.com/office/drawing/2014/main" id="{83B20F44-5E78-B8F3-1385-E128FFF84836}"/>
              </a:ext>
            </a:extLst>
          </p:cNvPr>
          <p:cNvPicPr>
            <a:picLocks noChangeAspect="1"/>
          </p:cNvPicPr>
          <p:nvPr/>
        </p:nvPicPr>
        <p:blipFill>
          <a:blip r:embed="rId4"/>
          <a:srcRect t="7812" b="7812"/>
          <a:stretch/>
        </p:blipFill>
        <p:spPr>
          <a:xfrm>
            <a:off x="4977114" y="1739634"/>
            <a:ext cx="9653286" cy="5429974"/>
          </a:xfrm>
          <a:prstGeom prst="rect">
            <a:avLst/>
          </a:prstGeom>
        </p:spPr>
      </p:pic>
      <p:sp>
        <p:nvSpPr>
          <p:cNvPr id="9" name="Oval 8">
            <a:extLst>
              <a:ext uri="{FF2B5EF4-FFF2-40B4-BE49-F238E27FC236}">
                <a16:creationId xmlns:a16="http://schemas.microsoft.com/office/drawing/2014/main" id="{21DA4123-AEAB-3433-8298-E1D4B5986F27}"/>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9EA33891-FF6B-3113-0C19-A1A70195BC54}"/>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 name="Google Shape;431;p60">
            <a:extLst>
              <a:ext uri="{FF2B5EF4-FFF2-40B4-BE49-F238E27FC236}">
                <a16:creationId xmlns:a16="http://schemas.microsoft.com/office/drawing/2014/main" id="{A465C993-6ECD-EC69-507C-262A6BC83BB2}"/>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BRAG EXERCISE</a:t>
            </a:r>
          </a:p>
        </p:txBody>
      </p:sp>
      <p:pic>
        <p:nvPicPr>
          <p:cNvPr id="6" name="Graphic 5" descr="Megaphone outline">
            <a:extLst>
              <a:ext uri="{FF2B5EF4-FFF2-40B4-BE49-F238E27FC236}">
                <a16:creationId xmlns:a16="http://schemas.microsoft.com/office/drawing/2014/main" id="{19227EE0-1F04-4B82-335D-AF03FA7255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9285" y="729229"/>
            <a:ext cx="1877596" cy="1877596"/>
          </a:xfrm>
          <a:prstGeom prst="rect">
            <a:avLst/>
          </a:prstGeom>
        </p:spPr>
      </p:pic>
    </p:spTree>
    <p:custDataLst>
      <p:tags r:id="rId1"/>
    </p:custDataLst>
    <p:extLst>
      <p:ext uri="{BB962C8B-B14F-4D97-AF65-F5344CB8AC3E}">
        <p14:creationId xmlns:p14="http://schemas.microsoft.com/office/powerpoint/2010/main" val="411280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F4ADAF8E-6AF9-37CF-50DB-81EE363C875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C72DCC-81EE-201C-190F-C85CED693B40}"/>
              </a:ext>
            </a:extLst>
          </p:cNvPr>
          <p:cNvSpPr/>
          <p:nvPr/>
        </p:nvSpPr>
        <p:spPr>
          <a:xfrm>
            <a:off x="1" y="1739634"/>
            <a:ext cx="4977114"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18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You will be paired up with a partner.</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Share your Vision. Talk about where you see yourself heading in your career, or as a leader in general.</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When it is your turn to listen, ask questions and encourage your partner to elaborate and keep speaking.</a:t>
            </a:r>
          </a:p>
        </p:txBody>
      </p:sp>
      <p:pic>
        <p:nvPicPr>
          <p:cNvPr id="8" name="Picture 7">
            <a:extLst>
              <a:ext uri="{FF2B5EF4-FFF2-40B4-BE49-F238E27FC236}">
                <a16:creationId xmlns:a16="http://schemas.microsoft.com/office/drawing/2014/main" id="{88DCF378-7EBB-854F-9AB9-A53C8E51113F}"/>
              </a:ext>
            </a:extLst>
          </p:cNvPr>
          <p:cNvPicPr>
            <a:picLocks noChangeAspect="1"/>
          </p:cNvPicPr>
          <p:nvPr/>
        </p:nvPicPr>
        <p:blipFill>
          <a:blip r:embed="rId4"/>
          <a:srcRect b="15616"/>
          <a:stretch/>
        </p:blipFill>
        <p:spPr>
          <a:xfrm>
            <a:off x="4977114" y="1739634"/>
            <a:ext cx="9653286" cy="5429974"/>
          </a:xfrm>
          <a:prstGeom prst="rect">
            <a:avLst/>
          </a:prstGeom>
        </p:spPr>
      </p:pic>
      <p:pic>
        <p:nvPicPr>
          <p:cNvPr id="815" name="Google Shape;815;p84">
            <a:extLst>
              <a:ext uri="{FF2B5EF4-FFF2-40B4-BE49-F238E27FC236}">
                <a16:creationId xmlns:a16="http://schemas.microsoft.com/office/drawing/2014/main" id="{31ADE13F-F07F-7FB0-213E-27094E03F60B}"/>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 name="Google Shape;431;p60">
            <a:extLst>
              <a:ext uri="{FF2B5EF4-FFF2-40B4-BE49-F238E27FC236}">
                <a16:creationId xmlns:a16="http://schemas.microsoft.com/office/drawing/2014/main" id="{710978E6-681E-D42C-DC1D-43117DB285F6}"/>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VISION EXERCISE</a:t>
            </a:r>
          </a:p>
        </p:txBody>
      </p:sp>
      <p:sp>
        <p:nvSpPr>
          <p:cNvPr id="2" name="Oval 1">
            <a:extLst>
              <a:ext uri="{FF2B5EF4-FFF2-40B4-BE49-F238E27FC236}">
                <a16:creationId xmlns:a16="http://schemas.microsoft.com/office/drawing/2014/main" id="{80D851A6-43AB-F5FE-C2E9-AFFBBC0849B6}"/>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Graphic 2" descr="Megaphone outline">
            <a:extLst>
              <a:ext uri="{FF2B5EF4-FFF2-40B4-BE49-F238E27FC236}">
                <a16:creationId xmlns:a16="http://schemas.microsoft.com/office/drawing/2014/main" id="{A70D4D3D-9489-23D1-F9CF-63AD41CC8D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9285" y="729229"/>
            <a:ext cx="1877596" cy="1877596"/>
          </a:xfrm>
          <a:prstGeom prst="rect">
            <a:avLst/>
          </a:prstGeom>
        </p:spPr>
      </p:pic>
    </p:spTree>
    <p:custDataLst>
      <p:tags r:id="rId1"/>
    </p:custDataLst>
    <p:extLst>
      <p:ext uri="{BB962C8B-B14F-4D97-AF65-F5344CB8AC3E}">
        <p14:creationId xmlns:p14="http://schemas.microsoft.com/office/powerpoint/2010/main" val="67163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58"/>
          <p:cNvSpPr/>
          <p:nvPr/>
        </p:nvSpPr>
        <p:spPr>
          <a:xfrm>
            <a:off x="813191" y="6841430"/>
            <a:ext cx="158420" cy="211626"/>
          </a:xfrm>
          <a:custGeom>
            <a:avLst/>
            <a:gdLst/>
            <a:ahLst/>
            <a:cxnLst/>
            <a:rect l="l" t="t" r="r" b="b"/>
            <a:pathLst>
              <a:path w="1508760" h="2015489" extrusionOk="0">
                <a:moveTo>
                  <a:pt x="1508760" y="0"/>
                </a:moveTo>
                <a:lnTo>
                  <a:pt x="1043393" y="0"/>
                </a:lnTo>
                <a:lnTo>
                  <a:pt x="0" y="2015261"/>
                </a:lnTo>
                <a:lnTo>
                  <a:pt x="455841" y="2015261"/>
                </a:lnTo>
                <a:lnTo>
                  <a:pt x="1508760"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393" name="Google Shape;393;p58"/>
          <p:cNvCxnSpPr/>
          <p:nvPr/>
        </p:nvCxnSpPr>
        <p:spPr>
          <a:xfrm>
            <a:off x="971281" y="6947023"/>
            <a:ext cx="12355800" cy="0"/>
          </a:xfrm>
          <a:prstGeom prst="straightConnector1">
            <a:avLst/>
          </a:prstGeom>
          <a:noFill/>
          <a:ln w="38100" cap="flat" cmpd="sng">
            <a:solidFill>
              <a:srgbClr val="00A4E4"/>
            </a:solidFill>
            <a:prstDash val="dot"/>
            <a:round/>
            <a:headEnd type="none" w="sm" len="sm"/>
            <a:tailEnd type="none" w="sm" len="sm"/>
          </a:ln>
        </p:spPr>
      </p:cxnSp>
      <p:sp>
        <p:nvSpPr>
          <p:cNvPr id="395" name="Google Shape;395;p58"/>
          <p:cNvSpPr txBox="1"/>
          <p:nvPr/>
        </p:nvSpPr>
        <p:spPr>
          <a:xfrm>
            <a:off x="10766761" y="5748413"/>
            <a:ext cx="2286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INSPIRING CONVERSATIONS</a:t>
            </a:r>
            <a:endParaRPr sz="1200" dirty="0"/>
          </a:p>
        </p:txBody>
      </p:sp>
      <p:sp>
        <p:nvSpPr>
          <p:cNvPr id="396" name="Google Shape;396;p58"/>
          <p:cNvSpPr txBox="1"/>
          <p:nvPr/>
        </p:nvSpPr>
        <p:spPr>
          <a:xfrm>
            <a:off x="8029832" y="5748413"/>
            <a:ext cx="228368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POWER OF VOICE AND PRESENCE</a:t>
            </a:r>
            <a:endParaRPr sz="1200" dirty="0"/>
          </a:p>
        </p:txBody>
      </p:sp>
      <p:sp>
        <p:nvSpPr>
          <p:cNvPr id="397" name="Google Shape;397;p58"/>
          <p:cNvSpPr txBox="1"/>
          <p:nvPr/>
        </p:nvSpPr>
        <p:spPr>
          <a:xfrm>
            <a:off x="3988925" y="5353596"/>
            <a:ext cx="3587661" cy="1200288"/>
          </a:xfrm>
          <a:prstGeom prst="rect">
            <a:avLst/>
          </a:prstGeom>
          <a:noFill/>
          <a:ln>
            <a:noFill/>
          </a:ln>
        </p:spPr>
        <p:txBody>
          <a:bodyPr spcFirstLastPara="1" wrap="square" lIns="91425" tIns="45700" rIns="91425" bIns="45700" anchor="t" anchorCtr="0">
            <a:spAutoFit/>
          </a:bodyPr>
          <a:lstStyle/>
          <a:p>
            <a:pPr algn="ctr">
              <a:buSzPts val="3200"/>
            </a:pPr>
            <a:r>
              <a:rPr lang="en-US" sz="2400" b="1" dirty="0">
                <a:latin typeface="Roboto"/>
                <a:ea typeface="Roboto"/>
                <a:cs typeface="Roboto"/>
                <a:sym typeface="Roboto"/>
              </a:rPr>
              <a:t>THE LEADER’S SCRIPT &amp; THE LANGUAGE OF LEADERSHIP</a:t>
            </a:r>
            <a:endParaRPr sz="2400" b="1" dirty="0">
              <a:latin typeface="Roboto"/>
              <a:ea typeface="Roboto"/>
              <a:cs typeface="Roboto"/>
            </a:endParaRPr>
          </a:p>
        </p:txBody>
      </p:sp>
      <p:sp>
        <p:nvSpPr>
          <p:cNvPr id="398" name="Google Shape;398;p58"/>
          <p:cNvSpPr txBox="1"/>
          <p:nvPr/>
        </p:nvSpPr>
        <p:spPr>
          <a:xfrm>
            <a:off x="971280" y="5748413"/>
            <a:ext cx="2564399" cy="646290"/>
          </a:xfrm>
          <a:prstGeom prst="rect">
            <a:avLst/>
          </a:prstGeom>
          <a:noFill/>
          <a:ln>
            <a:noFill/>
          </a:ln>
        </p:spPr>
        <p:txBody>
          <a:bodyPr spcFirstLastPara="1" wrap="square" lIns="91425" tIns="45700" rIns="91425" bIns="45700" anchor="t" anchorCtr="0">
            <a:spAutoFit/>
          </a:bodyPr>
          <a:lstStyle/>
          <a:p>
            <a:pPr algn="ctr"/>
            <a:r>
              <a:rPr lang="en-US" sz="1800" dirty="0">
                <a:latin typeface="Roboto"/>
                <a:ea typeface="Roboto"/>
                <a:cs typeface="Roboto"/>
                <a:sym typeface="Roboto"/>
              </a:rPr>
              <a:t>EMBRACE YOUR LEADERSHIP IDENTITY</a:t>
            </a:r>
            <a:endParaRPr sz="1800" dirty="0">
              <a:latin typeface="Roboto"/>
              <a:ea typeface="Roboto"/>
              <a:cs typeface="Roboto"/>
            </a:endParaRPr>
          </a:p>
        </p:txBody>
      </p:sp>
      <p:sp>
        <p:nvSpPr>
          <p:cNvPr id="401" name="Google Shape;401;p58"/>
          <p:cNvSpPr/>
          <p:nvPr/>
        </p:nvSpPr>
        <p:spPr>
          <a:xfrm>
            <a:off x="13377253" y="6831488"/>
            <a:ext cx="216000" cy="216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3" name="Google Shape;403;p58"/>
          <p:cNvPicPr preferRelativeResize="0"/>
          <p:nvPr/>
        </p:nvPicPr>
        <p:blipFill rotWithShape="1">
          <a:blip r:embed="rId4">
            <a:alphaModFix/>
          </a:blip>
          <a:srcRect/>
          <a:stretch/>
        </p:blipFill>
        <p:spPr>
          <a:xfrm>
            <a:off x="731520" y="7642090"/>
            <a:ext cx="930961" cy="422918"/>
          </a:xfrm>
          <a:prstGeom prst="rect">
            <a:avLst/>
          </a:prstGeom>
          <a:noFill/>
          <a:ln>
            <a:noFill/>
          </a:ln>
        </p:spPr>
      </p:pic>
      <p:sp>
        <p:nvSpPr>
          <p:cNvPr id="3" name="Google Shape;459;p61">
            <a:extLst>
              <a:ext uri="{FF2B5EF4-FFF2-40B4-BE49-F238E27FC236}">
                <a16:creationId xmlns:a16="http://schemas.microsoft.com/office/drawing/2014/main" id="{D5E297AE-1EFB-AC98-219A-5C5B38D08E0B}"/>
              </a:ext>
            </a:extLst>
          </p:cNvPr>
          <p:cNvSpPr/>
          <p:nvPr/>
        </p:nvSpPr>
        <p:spPr>
          <a:xfrm>
            <a:off x="5674755" y="6860702"/>
            <a:ext cx="216000" cy="216000"/>
          </a:xfrm>
          <a:prstGeom prst="rect">
            <a:avLst/>
          </a:prstGeom>
          <a:solidFill>
            <a:schemeClr val="lt1"/>
          </a:solidFill>
          <a:ln w="25400" cap="flat" cmpd="sng">
            <a:solidFill>
              <a:srgbClr val="00A3E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460;p61">
            <a:extLst>
              <a:ext uri="{FF2B5EF4-FFF2-40B4-BE49-F238E27FC236}">
                <a16:creationId xmlns:a16="http://schemas.microsoft.com/office/drawing/2014/main" id="{077957A8-2866-6291-858D-6CAE69685F0B}"/>
              </a:ext>
            </a:extLst>
          </p:cNvPr>
          <p:cNvSpPr/>
          <p:nvPr/>
        </p:nvSpPr>
        <p:spPr>
          <a:xfrm>
            <a:off x="5602755" y="6787430"/>
            <a:ext cx="360000" cy="36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6" name="Google Shape;462;p61">
            <a:extLst>
              <a:ext uri="{FF2B5EF4-FFF2-40B4-BE49-F238E27FC236}">
                <a16:creationId xmlns:a16="http://schemas.microsoft.com/office/drawing/2014/main" id="{E88FF715-B6D2-B272-B5C5-9240EA548E11}"/>
              </a:ext>
            </a:extLst>
          </p:cNvPr>
          <p:cNvSpPr/>
          <p:nvPr/>
        </p:nvSpPr>
        <p:spPr>
          <a:xfrm>
            <a:off x="4882755" y="6576936"/>
            <a:ext cx="1800000" cy="456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 name="Google Shape;463;p61">
            <a:extLst>
              <a:ext uri="{FF2B5EF4-FFF2-40B4-BE49-F238E27FC236}">
                <a16:creationId xmlns:a16="http://schemas.microsoft.com/office/drawing/2014/main" id="{9B0CF55C-7E95-32C1-8CA5-E665EF091D6C}"/>
              </a:ext>
            </a:extLst>
          </p:cNvPr>
          <p:cNvSpPr/>
          <p:nvPr/>
        </p:nvSpPr>
        <p:spPr>
          <a:xfrm rot="10800000">
            <a:off x="5685706" y="6622642"/>
            <a:ext cx="194100" cy="66600"/>
          </a:xfrm>
          <a:prstGeom prst="triangle">
            <a:avLst>
              <a:gd name="adj" fmla="val 50000"/>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 name="Google Shape;464;p61">
            <a:extLst>
              <a:ext uri="{FF2B5EF4-FFF2-40B4-BE49-F238E27FC236}">
                <a16:creationId xmlns:a16="http://schemas.microsoft.com/office/drawing/2014/main" id="{265FCA27-796F-80FA-D446-C1091014A475}"/>
              </a:ext>
            </a:extLst>
          </p:cNvPr>
          <p:cNvSpPr/>
          <p:nvPr/>
        </p:nvSpPr>
        <p:spPr>
          <a:xfrm>
            <a:off x="5656755" y="6841430"/>
            <a:ext cx="252000" cy="252000"/>
          </a:xfrm>
          <a:prstGeom prst="rect">
            <a:avLst/>
          </a:prstGeom>
          <a:solidFill>
            <a:srgbClr val="00A3E4"/>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9" name="Google Shape;391;p58" descr="Woman walking in office">
            <a:extLst>
              <a:ext uri="{FF2B5EF4-FFF2-40B4-BE49-F238E27FC236}">
                <a16:creationId xmlns:a16="http://schemas.microsoft.com/office/drawing/2014/main" id="{3A6D02AE-FF7F-B19A-3713-3730A87FB323}"/>
              </a:ext>
            </a:extLst>
          </p:cNvPr>
          <p:cNvPicPr preferRelativeResize="0"/>
          <p:nvPr/>
        </p:nvPicPr>
        <p:blipFill rotWithShape="1">
          <a:blip r:embed="rId5">
            <a:alphaModFix/>
          </a:blip>
          <a:srcRect t="5221" b="44858"/>
          <a:stretch/>
        </p:blipFill>
        <p:spPr>
          <a:xfrm>
            <a:off x="0" y="0"/>
            <a:ext cx="14630397" cy="4914899"/>
          </a:xfrm>
          <a:prstGeom prst="rect">
            <a:avLst/>
          </a:prstGeom>
          <a:noFill/>
          <a:ln>
            <a:noFill/>
          </a:ln>
        </p:spPr>
      </p:pic>
    </p:spTree>
    <p:custDataLst>
      <p:tags r:id="rId1"/>
    </p:custDataLst>
    <p:extLst>
      <p:ext uri="{BB962C8B-B14F-4D97-AF65-F5344CB8AC3E}">
        <p14:creationId xmlns:p14="http://schemas.microsoft.com/office/powerpoint/2010/main" val="3507893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DA802BEF-283C-1899-4C6A-4E6639B07054}"/>
              </a:ext>
            </a:extLst>
          </p:cNvPr>
          <p:cNvPicPr>
            <a:picLocks noChangeAspect="1"/>
          </p:cNvPicPr>
          <p:nvPr/>
        </p:nvPicPr>
        <p:blipFill>
          <a:blip r:embed="rId5"/>
          <a:srcRect l="22073" t="19550" r="23075" b="25598"/>
          <a:stretch/>
        </p:blipFill>
        <p:spPr>
          <a:xfrm>
            <a:off x="0" y="0"/>
            <a:ext cx="14630398" cy="8229600"/>
          </a:xfrm>
          <a:prstGeom prst="rect">
            <a:avLst/>
          </a:prstGeom>
        </p:spPr>
      </p:pic>
      <p:grpSp>
        <p:nvGrpSpPr>
          <p:cNvPr id="4" name="Group 3">
            <a:extLst>
              <a:ext uri="{FF2B5EF4-FFF2-40B4-BE49-F238E27FC236}">
                <a16:creationId xmlns:a16="http://schemas.microsoft.com/office/drawing/2014/main" id="{2598488E-11BB-3AA7-C2FE-D6524D31FF17}"/>
              </a:ext>
            </a:extLst>
          </p:cNvPr>
          <p:cNvGrpSpPr/>
          <p:nvPr/>
        </p:nvGrpSpPr>
        <p:grpSpPr>
          <a:xfrm>
            <a:off x="9932669" y="5734049"/>
            <a:ext cx="2308860" cy="1296757"/>
            <a:chOff x="68580" y="5063490"/>
            <a:chExt cx="556260" cy="312420"/>
          </a:xfrm>
        </p:grpSpPr>
        <p:sp>
          <p:nvSpPr>
            <p:cNvPr id="5" name="Rectangle: Rounded Corners 4">
              <a:extLst>
                <a:ext uri="{FF2B5EF4-FFF2-40B4-BE49-F238E27FC236}">
                  <a16:creationId xmlns:a16="http://schemas.microsoft.com/office/drawing/2014/main" id="{16B15535-9525-7E57-571D-508700B5C59C}"/>
                </a:ext>
              </a:extLst>
            </p:cNvPr>
            <p:cNvSpPr/>
            <p:nvPr/>
          </p:nvSpPr>
          <p:spPr>
            <a:xfrm>
              <a:off x="68580" y="5063490"/>
              <a:ext cx="556260" cy="31242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BE6E70A7-28F3-5E75-A2ED-1167A88CEF16}"/>
                </a:ext>
              </a:extLst>
            </p:cNvPr>
            <p:cNvSpPr/>
            <p:nvPr/>
          </p:nvSpPr>
          <p:spPr>
            <a:xfrm rot="5400000">
              <a:off x="278129" y="5160580"/>
              <a:ext cx="137160" cy="118241"/>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90520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2"/>
          <p:cNvPicPr preferRelativeResize="0"/>
          <p:nvPr/>
        </p:nvPicPr>
        <p:blipFill rotWithShape="1">
          <a:blip r:embed="rId4">
            <a:alphaModFix/>
          </a:blip>
          <a:srcRect t="1510" b="7210"/>
          <a:stretch/>
        </p:blipFill>
        <p:spPr>
          <a:xfrm>
            <a:off x="0" y="2136305"/>
            <a:ext cx="7625745" cy="4524377"/>
          </a:xfrm>
          <a:prstGeom prst="rect">
            <a:avLst/>
          </a:prstGeom>
          <a:noFill/>
          <a:ln>
            <a:noFill/>
          </a:ln>
        </p:spPr>
      </p:pic>
      <p:pic>
        <p:nvPicPr>
          <p:cNvPr id="474" name="Google Shape;474;p62"/>
          <p:cNvPicPr preferRelativeResize="0"/>
          <p:nvPr/>
        </p:nvPicPr>
        <p:blipFill rotWithShape="1">
          <a:blip r:embed="rId4">
            <a:alphaModFix/>
          </a:blip>
          <a:srcRect t="92789" b="557"/>
          <a:stretch/>
        </p:blipFill>
        <p:spPr>
          <a:xfrm>
            <a:off x="-1" y="6660682"/>
            <a:ext cx="7625745" cy="1568918"/>
          </a:xfrm>
          <a:prstGeom prst="rect">
            <a:avLst/>
          </a:prstGeom>
          <a:noFill/>
          <a:ln>
            <a:noFill/>
          </a:ln>
        </p:spPr>
      </p:pic>
      <p:sp>
        <p:nvSpPr>
          <p:cNvPr id="475" name="Google Shape;475;p62"/>
          <p:cNvSpPr txBox="1"/>
          <p:nvPr/>
        </p:nvSpPr>
        <p:spPr>
          <a:xfrm>
            <a:off x="403346" y="2215416"/>
            <a:ext cx="60513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a:solidFill>
                  <a:schemeClr val="lt1"/>
                </a:solidFill>
                <a:latin typeface="Roboto Medium"/>
                <a:ea typeface="Roboto Medium"/>
                <a:cs typeface="Roboto Medium"/>
                <a:sym typeface="Roboto Medium"/>
              </a:rPr>
              <a:t>The L</a:t>
            </a:r>
            <a:r>
              <a:rPr lang="en-US" sz="5400" b="0" i="0" u="none" strike="noStrike" cap="none">
                <a:solidFill>
                  <a:schemeClr val="lt1"/>
                </a:solidFill>
                <a:latin typeface="Roboto Medium"/>
                <a:ea typeface="Roboto Medium"/>
                <a:cs typeface="Roboto Medium"/>
                <a:sym typeface="Roboto Medium"/>
              </a:rPr>
              <a:t>eader’s </a:t>
            </a:r>
            <a:r>
              <a:rPr lang="en-US" sz="5400">
                <a:solidFill>
                  <a:schemeClr val="lt1"/>
                </a:solidFill>
                <a:latin typeface="Roboto Medium"/>
                <a:ea typeface="Roboto Medium"/>
                <a:cs typeface="Roboto Medium"/>
                <a:sym typeface="Roboto Medium"/>
              </a:rPr>
              <a:t>S</a:t>
            </a:r>
            <a:r>
              <a:rPr lang="en-US" sz="5400" b="0" i="0" u="none" strike="noStrike" cap="none">
                <a:solidFill>
                  <a:schemeClr val="lt1"/>
                </a:solidFill>
                <a:latin typeface="Roboto Medium"/>
                <a:ea typeface="Roboto Medium"/>
                <a:cs typeface="Roboto Medium"/>
                <a:sym typeface="Roboto Medium"/>
              </a:rPr>
              <a:t>cript</a:t>
            </a:r>
            <a:endParaRPr sz="5400" b="0" i="0" u="none" strike="noStrike" cap="none">
              <a:solidFill>
                <a:srgbClr val="00A3E4"/>
              </a:solidFill>
              <a:latin typeface="Roboto Medium"/>
              <a:ea typeface="Roboto Medium"/>
              <a:cs typeface="Roboto Medium"/>
              <a:sym typeface="Roboto Medium"/>
            </a:endParaRPr>
          </a:p>
        </p:txBody>
      </p:sp>
      <p:pic>
        <p:nvPicPr>
          <p:cNvPr id="476" name="Google Shape;476;p62" descr="Prensa y medios de comunicación"/>
          <p:cNvPicPr preferRelativeResize="0"/>
          <p:nvPr/>
        </p:nvPicPr>
        <p:blipFill rotWithShape="1">
          <a:blip r:embed="rId5">
            <a:alphaModFix/>
          </a:blip>
          <a:srcRect/>
          <a:stretch/>
        </p:blipFill>
        <p:spPr>
          <a:xfrm>
            <a:off x="730596" y="7643518"/>
            <a:ext cx="948979" cy="420738"/>
          </a:xfrm>
          <a:prstGeom prst="rect">
            <a:avLst/>
          </a:prstGeom>
          <a:noFill/>
          <a:ln>
            <a:noFill/>
          </a:ln>
        </p:spPr>
      </p:pic>
      <p:sp>
        <p:nvSpPr>
          <p:cNvPr id="477" name="Google Shape;477;p62"/>
          <p:cNvSpPr txBox="1"/>
          <p:nvPr/>
        </p:nvSpPr>
        <p:spPr>
          <a:xfrm>
            <a:off x="1982892" y="7745827"/>
            <a:ext cx="709814"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478" name="Google Shape;478;p62"/>
          <p:cNvSpPr/>
          <p:nvPr/>
        </p:nvSpPr>
        <p:spPr>
          <a:xfrm>
            <a:off x="-154" y="4304894"/>
            <a:ext cx="6454800" cy="936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79" name="Google Shape;479;p62"/>
          <p:cNvPicPr preferRelativeResize="0"/>
          <p:nvPr/>
        </p:nvPicPr>
        <p:blipFill rotWithShape="1">
          <a:blip r:embed="rId6">
            <a:alphaModFix/>
          </a:blip>
          <a:srcRect l="680" r="689"/>
          <a:stretch/>
        </p:blipFill>
        <p:spPr>
          <a:xfrm>
            <a:off x="7848600" y="244412"/>
            <a:ext cx="5826044" cy="7642097"/>
          </a:xfrm>
          <a:prstGeom prst="rect">
            <a:avLst/>
          </a:prstGeom>
          <a:noFill/>
          <a:ln>
            <a:noFill/>
          </a:ln>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63" descr="Big and small arrows"/>
          <p:cNvPicPr preferRelativeResize="0"/>
          <p:nvPr/>
        </p:nvPicPr>
        <p:blipFill rotWithShape="1">
          <a:blip r:embed="rId4">
            <a:alphaModFix/>
          </a:blip>
          <a:srcRect l="22923" r="29309"/>
          <a:stretch/>
        </p:blipFill>
        <p:spPr>
          <a:xfrm>
            <a:off x="0" y="0"/>
            <a:ext cx="5896746" cy="8229600"/>
          </a:xfrm>
          <a:prstGeom prst="rect">
            <a:avLst/>
          </a:prstGeom>
          <a:noFill/>
          <a:ln>
            <a:noFill/>
          </a:ln>
        </p:spPr>
      </p:pic>
      <p:sp>
        <p:nvSpPr>
          <p:cNvPr id="485" name="Google Shape;485;p63"/>
          <p:cNvSpPr txBox="1"/>
          <p:nvPr/>
        </p:nvSpPr>
        <p:spPr>
          <a:xfrm>
            <a:off x="6474831" y="3604599"/>
            <a:ext cx="7455300" cy="2574300"/>
          </a:xfrm>
          <a:prstGeom prst="rect">
            <a:avLst/>
          </a:prstGeom>
          <a:solidFill>
            <a:srgbClr val="F2F2F2"/>
          </a:solidFill>
          <a:ln>
            <a:noFill/>
          </a:ln>
        </p:spPr>
        <p:txBody>
          <a:bodyPr spcFirstLastPara="1" wrap="square" lIns="360000" tIns="360000" rIns="360000" bIns="36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Roboto"/>
                <a:ea typeface="Roboto"/>
                <a:cs typeface="Roboto"/>
                <a:sym typeface="Roboto"/>
              </a:rPr>
              <a:t>Example: “</a:t>
            </a:r>
            <a:r>
              <a:rPr lang="en-US" sz="2400" b="0" i="0" u="none" strike="noStrike" cap="none">
                <a:solidFill>
                  <a:schemeClr val="dk1"/>
                </a:solidFill>
                <a:latin typeface="Roboto"/>
                <a:ea typeface="Roboto"/>
                <a:cs typeface="Roboto"/>
                <a:sym typeface="Roboto"/>
              </a:rPr>
              <a:t>Let’s talk about our sales strategy for Product X.”</a:t>
            </a:r>
            <a:br>
              <a:rPr lang="en-US" sz="2400" b="0" i="0" u="none" strike="noStrike" cap="none">
                <a:solidFill>
                  <a:schemeClr val="dk1"/>
                </a:solidFill>
                <a:latin typeface="Roboto"/>
                <a:ea typeface="Roboto"/>
                <a:cs typeface="Roboto"/>
                <a:sym typeface="Roboto"/>
              </a:rPr>
            </a:br>
            <a:endParaRPr sz="2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Roboto"/>
                <a:ea typeface="Roboto"/>
                <a:cs typeface="Roboto"/>
                <a:sym typeface="Roboto"/>
              </a:rPr>
              <a:t>Example: “</a:t>
            </a:r>
            <a:r>
              <a:rPr lang="en-US" sz="2400" b="0" i="0" u="none" strike="noStrike" cap="none">
                <a:solidFill>
                  <a:schemeClr val="dk1"/>
                </a:solidFill>
                <a:latin typeface="Roboto"/>
                <a:ea typeface="Roboto"/>
                <a:cs typeface="Roboto"/>
                <a:sym typeface="Roboto"/>
              </a:rPr>
              <a:t>I want to talk to you about our invoicing process.”</a:t>
            </a:r>
            <a:endParaRPr/>
          </a:p>
        </p:txBody>
      </p:sp>
      <p:sp>
        <p:nvSpPr>
          <p:cNvPr id="486" name="Google Shape;486;p63"/>
          <p:cNvSpPr txBox="1"/>
          <p:nvPr/>
        </p:nvSpPr>
        <p:spPr>
          <a:xfrm>
            <a:off x="6474831" y="1892641"/>
            <a:ext cx="7455300" cy="12006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A3E4"/>
              </a:buClr>
              <a:buSzPts val="2400"/>
              <a:buFont typeface="Arial"/>
              <a:buChar char="•"/>
            </a:pPr>
            <a:r>
              <a:rPr lang="en-US" sz="2400" b="0" i="0" u="none" strike="noStrike" cap="none">
                <a:solidFill>
                  <a:srgbClr val="000000"/>
                </a:solidFill>
                <a:latin typeface="Roboto"/>
                <a:ea typeface="Roboto"/>
                <a:cs typeface="Roboto"/>
                <a:sym typeface="Roboto"/>
              </a:rPr>
              <a:t>The topic</a:t>
            </a:r>
            <a:endParaRPr/>
          </a:p>
          <a:p>
            <a:pPr marL="342900" marR="0" lvl="0" indent="-342900" algn="l" rtl="0">
              <a:lnSpc>
                <a:spcPct val="100000"/>
              </a:lnSpc>
              <a:spcBef>
                <a:spcPts val="0"/>
              </a:spcBef>
              <a:spcAft>
                <a:spcPts val="0"/>
              </a:spcAft>
              <a:buClr>
                <a:srgbClr val="00A3E4"/>
              </a:buClr>
              <a:buSzPts val="2400"/>
              <a:buFont typeface="Arial"/>
              <a:buChar char="•"/>
            </a:pPr>
            <a:r>
              <a:rPr lang="en-US" sz="2400" b="0" i="0" u="none" strike="noStrike" cap="none">
                <a:solidFill>
                  <a:srgbClr val="000000"/>
                </a:solidFill>
                <a:latin typeface="Roboto"/>
                <a:ea typeface="Roboto"/>
                <a:cs typeface="Roboto"/>
                <a:sym typeface="Roboto"/>
              </a:rPr>
              <a:t>Neutral and objective</a:t>
            </a:r>
            <a:endParaRPr/>
          </a:p>
          <a:p>
            <a:pPr marL="342900" marR="0" lvl="0" indent="-342900" algn="l" rtl="0">
              <a:lnSpc>
                <a:spcPct val="100000"/>
              </a:lnSpc>
              <a:spcBef>
                <a:spcPts val="0"/>
              </a:spcBef>
              <a:spcAft>
                <a:spcPts val="0"/>
              </a:spcAft>
              <a:buClr>
                <a:srgbClr val="00A3E4"/>
              </a:buClr>
              <a:buSzPts val="2400"/>
              <a:buFont typeface="Arial"/>
              <a:buChar char="•"/>
            </a:pPr>
            <a:r>
              <a:rPr lang="en-US" sz="2400" b="0" i="0" u="none" strike="noStrike" cap="none">
                <a:solidFill>
                  <a:srgbClr val="000000"/>
                </a:solidFill>
                <a:latin typeface="Roboto"/>
                <a:ea typeface="Roboto"/>
                <a:cs typeface="Roboto"/>
                <a:sym typeface="Roboto"/>
              </a:rPr>
              <a:t>No one can disagree because it’s a fact</a:t>
            </a:r>
            <a:endParaRPr/>
          </a:p>
        </p:txBody>
      </p:sp>
      <p:sp>
        <p:nvSpPr>
          <p:cNvPr id="487" name="Google Shape;487;p63"/>
          <p:cNvSpPr txBox="1"/>
          <p:nvPr/>
        </p:nvSpPr>
        <p:spPr>
          <a:xfrm>
            <a:off x="6474831" y="482116"/>
            <a:ext cx="6949200" cy="1090200"/>
          </a:xfrm>
          <a:prstGeom prst="rect">
            <a:avLst/>
          </a:prstGeom>
          <a:noFill/>
          <a:ln>
            <a:noFill/>
          </a:ln>
        </p:spPr>
        <p:txBody>
          <a:bodyPr spcFirstLastPara="1" wrap="square" lIns="90000" tIns="469900" rIns="90000" bIns="0" anchor="t" anchorCtr="0">
            <a:spAutoFit/>
          </a:bodyPr>
          <a:lstStyle/>
          <a:p>
            <a:pPr marL="0" marR="0" lvl="0" indent="0" algn="l" rtl="0">
              <a:lnSpc>
                <a:spcPct val="100000"/>
              </a:lnSpc>
              <a:spcBef>
                <a:spcPts val="0"/>
              </a:spcBef>
              <a:spcAft>
                <a:spcPts val="1200"/>
              </a:spcAft>
              <a:buClr>
                <a:srgbClr val="00A3E4"/>
              </a:buClr>
              <a:buSzPts val="1400"/>
              <a:buFont typeface="Arial"/>
              <a:buNone/>
            </a:pPr>
            <a:r>
              <a:rPr lang="en-US" sz="4000" b="0" i="0" u="none" strike="noStrike" cap="none">
                <a:solidFill>
                  <a:schemeClr val="dk1"/>
                </a:solidFill>
                <a:latin typeface="Roboto Medium"/>
                <a:ea typeface="Roboto Medium"/>
                <a:cs typeface="Roboto Medium"/>
                <a:sym typeface="Roboto Medium"/>
              </a:rPr>
              <a:t>SUBJECT</a:t>
            </a:r>
            <a:endParaRPr/>
          </a:p>
        </p:txBody>
      </p:sp>
      <p:pic>
        <p:nvPicPr>
          <p:cNvPr id="488" name="Google Shape;488;p63" descr="Prensa y medios de comunicación"/>
          <p:cNvPicPr preferRelativeResize="0"/>
          <p:nvPr/>
        </p:nvPicPr>
        <p:blipFill rotWithShape="1">
          <a:blip r:embed="rId5">
            <a:alphaModFix/>
          </a:blip>
          <a:srcRect/>
          <a:stretch/>
        </p:blipFill>
        <p:spPr>
          <a:xfrm>
            <a:off x="730596" y="7643518"/>
            <a:ext cx="948978" cy="420738"/>
          </a:xfrm>
          <a:prstGeom prst="rect">
            <a:avLst/>
          </a:prstGeom>
          <a:noFill/>
          <a:ln>
            <a:noFill/>
          </a:ln>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4"/>
          <p:cNvSpPr/>
          <p:nvPr/>
        </p:nvSpPr>
        <p:spPr>
          <a:xfrm>
            <a:off x="0" y="1838625"/>
            <a:ext cx="14630400" cy="313395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94" name="Google Shape;494;p64" descr="Blur close-up of a room&#10;&#10;Description automatically generated"/>
          <p:cNvPicPr preferRelativeResize="0"/>
          <p:nvPr/>
        </p:nvPicPr>
        <p:blipFill rotWithShape="1">
          <a:blip r:embed="rId4">
            <a:alphaModFix/>
          </a:blip>
          <a:srcRect r="58844" b="15951"/>
          <a:stretch/>
        </p:blipFill>
        <p:spPr>
          <a:xfrm>
            <a:off x="499430" y="1644930"/>
            <a:ext cx="2592499" cy="3529648"/>
          </a:xfrm>
          <a:prstGeom prst="rect">
            <a:avLst/>
          </a:prstGeom>
          <a:noFill/>
          <a:ln>
            <a:noFill/>
          </a:ln>
        </p:spPr>
      </p:pic>
      <p:pic>
        <p:nvPicPr>
          <p:cNvPr id="495" name="Google Shape;495;p64" descr="A person standing in front of a bunch of balloons&#10;&#10;Description automatically generated"/>
          <p:cNvPicPr preferRelativeResize="0"/>
          <p:nvPr/>
        </p:nvPicPr>
        <p:blipFill rotWithShape="1">
          <a:blip r:embed="rId5">
            <a:alphaModFix/>
          </a:blip>
          <a:srcRect l="24139" t="168" r="29655" b="15923"/>
          <a:stretch/>
        </p:blipFill>
        <p:spPr>
          <a:xfrm>
            <a:off x="3259910" y="1644930"/>
            <a:ext cx="2592000" cy="3529648"/>
          </a:xfrm>
          <a:prstGeom prst="rect">
            <a:avLst/>
          </a:prstGeom>
          <a:noFill/>
          <a:ln>
            <a:noFill/>
          </a:ln>
        </p:spPr>
      </p:pic>
      <p:pic>
        <p:nvPicPr>
          <p:cNvPr id="496" name="Google Shape;496;p64" descr="A large group of people sitting in chairs&#10;&#10;Description automatically generated"/>
          <p:cNvPicPr preferRelativeResize="0"/>
          <p:nvPr/>
        </p:nvPicPr>
        <p:blipFill rotWithShape="1">
          <a:blip r:embed="rId6">
            <a:alphaModFix/>
          </a:blip>
          <a:srcRect l="20475" t="16408" r="33486"/>
          <a:stretch/>
        </p:blipFill>
        <p:spPr>
          <a:xfrm>
            <a:off x="6020389" y="1644930"/>
            <a:ext cx="2592000" cy="3529648"/>
          </a:xfrm>
          <a:prstGeom prst="rect">
            <a:avLst/>
          </a:prstGeom>
          <a:noFill/>
          <a:ln>
            <a:noFill/>
          </a:ln>
        </p:spPr>
      </p:pic>
      <p:pic>
        <p:nvPicPr>
          <p:cNvPr id="497" name="Google Shape;497;p64" descr="A pair of glasses on a book&#10;&#10;Description automatically generated"/>
          <p:cNvPicPr preferRelativeResize="0"/>
          <p:nvPr/>
        </p:nvPicPr>
        <p:blipFill rotWithShape="1">
          <a:blip r:embed="rId7">
            <a:alphaModFix/>
          </a:blip>
          <a:srcRect l="27806" t="749" r="26153" b="15658"/>
          <a:stretch/>
        </p:blipFill>
        <p:spPr>
          <a:xfrm>
            <a:off x="8780868" y="1644931"/>
            <a:ext cx="2592000" cy="3529648"/>
          </a:xfrm>
          <a:prstGeom prst="rect">
            <a:avLst/>
          </a:prstGeom>
          <a:noFill/>
          <a:ln>
            <a:noFill/>
          </a:ln>
        </p:spPr>
      </p:pic>
      <p:pic>
        <p:nvPicPr>
          <p:cNvPr id="498" name="Google Shape;498;p64" descr="Close-up of a chess board&#10;&#10;Description automatically generated"/>
          <p:cNvPicPr preferRelativeResize="0"/>
          <p:nvPr/>
        </p:nvPicPr>
        <p:blipFill rotWithShape="1">
          <a:blip r:embed="rId8">
            <a:alphaModFix/>
          </a:blip>
          <a:srcRect l="26995" t="8614" r="31926" b="7478"/>
          <a:stretch/>
        </p:blipFill>
        <p:spPr>
          <a:xfrm>
            <a:off x="11541347" y="1644930"/>
            <a:ext cx="2592000" cy="3529648"/>
          </a:xfrm>
          <a:prstGeom prst="rect">
            <a:avLst/>
          </a:prstGeom>
          <a:noFill/>
          <a:ln>
            <a:noFill/>
          </a:ln>
        </p:spPr>
      </p:pic>
      <p:pic>
        <p:nvPicPr>
          <p:cNvPr id="499" name="Google Shape;499;p64" descr="A person with short hair touching her chin&#10;&#10;Description automatically generated"/>
          <p:cNvPicPr preferRelativeResize="0"/>
          <p:nvPr/>
        </p:nvPicPr>
        <p:blipFill rotWithShape="1">
          <a:blip r:embed="rId9">
            <a:alphaModFix/>
          </a:blip>
          <a:srcRect l="20964" r="11606" b="3741"/>
          <a:stretch/>
        </p:blipFill>
        <p:spPr>
          <a:xfrm>
            <a:off x="499431" y="1832013"/>
            <a:ext cx="2592000" cy="3342565"/>
          </a:xfrm>
          <a:prstGeom prst="rect">
            <a:avLst/>
          </a:prstGeom>
          <a:noFill/>
          <a:ln>
            <a:noFill/>
          </a:ln>
        </p:spPr>
      </p:pic>
      <p:sp>
        <p:nvSpPr>
          <p:cNvPr id="500" name="Google Shape;500;p64"/>
          <p:cNvSpPr txBox="1"/>
          <p:nvPr/>
        </p:nvSpPr>
        <p:spPr>
          <a:xfrm>
            <a:off x="943541" y="5291301"/>
            <a:ext cx="2147890" cy="43088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Your Belief</a:t>
            </a:r>
            <a:endParaRPr/>
          </a:p>
        </p:txBody>
      </p:sp>
      <p:sp>
        <p:nvSpPr>
          <p:cNvPr id="501" name="Google Shape;501;p64"/>
          <p:cNvSpPr/>
          <p:nvPr/>
        </p:nvSpPr>
        <p:spPr>
          <a:xfrm>
            <a:off x="499430" y="5291301"/>
            <a:ext cx="444111" cy="444111"/>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1</a:t>
            </a:r>
            <a:endParaRPr/>
          </a:p>
        </p:txBody>
      </p:sp>
      <p:sp>
        <p:nvSpPr>
          <p:cNvPr id="502" name="Google Shape;502;p64"/>
          <p:cNvSpPr/>
          <p:nvPr/>
        </p:nvSpPr>
        <p:spPr>
          <a:xfrm>
            <a:off x="3259910" y="5291301"/>
            <a:ext cx="444111" cy="444111"/>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2</a:t>
            </a:r>
            <a:endParaRPr/>
          </a:p>
        </p:txBody>
      </p:sp>
      <p:sp>
        <p:nvSpPr>
          <p:cNvPr id="503" name="Google Shape;503;p64"/>
          <p:cNvSpPr/>
          <p:nvPr/>
        </p:nvSpPr>
        <p:spPr>
          <a:xfrm>
            <a:off x="6020389" y="5291301"/>
            <a:ext cx="444111" cy="444111"/>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3</a:t>
            </a:r>
            <a:endParaRPr/>
          </a:p>
        </p:txBody>
      </p:sp>
      <p:sp>
        <p:nvSpPr>
          <p:cNvPr id="504" name="Google Shape;504;p64"/>
          <p:cNvSpPr/>
          <p:nvPr/>
        </p:nvSpPr>
        <p:spPr>
          <a:xfrm>
            <a:off x="8780868" y="5291301"/>
            <a:ext cx="444111" cy="444111"/>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4</a:t>
            </a:r>
            <a:endParaRPr/>
          </a:p>
        </p:txBody>
      </p:sp>
      <p:sp>
        <p:nvSpPr>
          <p:cNvPr id="505" name="Google Shape;505;p64"/>
          <p:cNvSpPr/>
          <p:nvPr/>
        </p:nvSpPr>
        <p:spPr>
          <a:xfrm>
            <a:off x="11541347" y="5291301"/>
            <a:ext cx="444111" cy="444111"/>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5</a:t>
            </a:r>
            <a:endParaRPr/>
          </a:p>
        </p:txBody>
      </p:sp>
      <p:sp>
        <p:nvSpPr>
          <p:cNvPr id="506" name="Google Shape;506;p64"/>
          <p:cNvSpPr txBox="1"/>
          <p:nvPr/>
        </p:nvSpPr>
        <p:spPr>
          <a:xfrm>
            <a:off x="3712887" y="5291301"/>
            <a:ext cx="2136641" cy="43088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Positive</a:t>
            </a:r>
            <a:endParaRPr/>
          </a:p>
        </p:txBody>
      </p:sp>
      <p:sp>
        <p:nvSpPr>
          <p:cNvPr id="507" name="Google Shape;507;p64"/>
          <p:cNvSpPr txBox="1"/>
          <p:nvPr/>
        </p:nvSpPr>
        <p:spPr>
          <a:xfrm>
            <a:off x="6453146" y="5291301"/>
            <a:ext cx="2156863" cy="7694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Audience-</a:t>
            </a:r>
            <a:br>
              <a:rPr lang="en-US" sz="2200" b="0" i="0" u="none" strike="noStrike" cap="none">
                <a:solidFill>
                  <a:srgbClr val="000000"/>
                </a:solidFill>
                <a:latin typeface="Roboto Medium"/>
                <a:ea typeface="Roboto Medium"/>
                <a:cs typeface="Roboto Medium"/>
                <a:sym typeface="Roboto Medium"/>
              </a:rPr>
            </a:br>
            <a:r>
              <a:rPr lang="en-US" sz="2200" b="0" i="0" u="none" strike="noStrike" cap="none">
                <a:solidFill>
                  <a:srgbClr val="000000"/>
                </a:solidFill>
                <a:latin typeface="Roboto Medium"/>
                <a:ea typeface="Roboto Medium"/>
                <a:cs typeface="Roboto Medium"/>
                <a:sym typeface="Roboto Medium"/>
              </a:rPr>
              <a:t>Centered</a:t>
            </a:r>
            <a:endParaRPr/>
          </a:p>
        </p:txBody>
      </p:sp>
      <p:sp>
        <p:nvSpPr>
          <p:cNvPr id="508" name="Google Shape;508;p64"/>
          <p:cNvSpPr txBox="1"/>
          <p:nvPr/>
        </p:nvSpPr>
        <p:spPr>
          <a:xfrm>
            <a:off x="9213626" y="5291301"/>
            <a:ext cx="2156864" cy="7694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Supported with Facts</a:t>
            </a:r>
            <a:endParaRPr/>
          </a:p>
        </p:txBody>
      </p:sp>
      <p:sp>
        <p:nvSpPr>
          <p:cNvPr id="509" name="Google Shape;509;p64"/>
          <p:cNvSpPr txBox="1"/>
          <p:nvPr/>
        </p:nvSpPr>
        <p:spPr>
          <a:xfrm>
            <a:off x="11974105" y="5291301"/>
            <a:ext cx="2440395" cy="7694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Aligned with the Organization</a:t>
            </a:r>
            <a:endParaRPr/>
          </a:p>
        </p:txBody>
      </p:sp>
      <p:sp>
        <p:nvSpPr>
          <p:cNvPr id="510" name="Google Shape;510;p64"/>
          <p:cNvSpPr txBox="1"/>
          <p:nvPr/>
        </p:nvSpPr>
        <p:spPr>
          <a:xfrm>
            <a:off x="1101600" y="651600"/>
            <a:ext cx="12698020" cy="553998"/>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chemeClr val="dk1"/>
                </a:solidFill>
                <a:latin typeface="Roboto Medium"/>
                <a:ea typeface="Roboto Medium"/>
                <a:cs typeface="Roboto Medium"/>
                <a:sym typeface="Roboto Medium"/>
              </a:rPr>
              <a:t> 5 CRITERIA FOR AN EFFECTIVE MESSAGE</a:t>
            </a:r>
            <a:endParaRPr/>
          </a:p>
        </p:txBody>
      </p:sp>
      <p:sp>
        <p:nvSpPr>
          <p:cNvPr id="511" name="Google Shape;511;p64"/>
          <p:cNvSpPr txBox="1">
            <a:spLocks noGrp="1"/>
          </p:cNvSpPr>
          <p:nvPr>
            <p:ph type="sldNum" idx="12"/>
          </p:nvPr>
        </p:nvSpPr>
        <p:spPr>
          <a:xfrm>
            <a:off x="1982892" y="7745827"/>
            <a:ext cx="709814"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400" b="0" i="0" u="none" strike="noStrike" cap="none">
              <a:solidFill>
                <a:schemeClr val="dk1"/>
              </a:solidFill>
              <a:latin typeface="Roboto"/>
              <a:ea typeface="Roboto"/>
              <a:cs typeface="Roboto"/>
              <a:sym typeface="Roboto"/>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5"/>
          <p:cNvSpPr/>
          <p:nvPr/>
        </p:nvSpPr>
        <p:spPr>
          <a:xfrm>
            <a:off x="0" y="1838625"/>
            <a:ext cx="14630400" cy="3134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7" name="Google Shape;517;p65"/>
          <p:cNvSpPr txBox="1"/>
          <p:nvPr/>
        </p:nvSpPr>
        <p:spPr>
          <a:xfrm>
            <a:off x="483373" y="6177464"/>
            <a:ext cx="2608200" cy="1224000"/>
          </a:xfrm>
          <a:prstGeom prst="rect">
            <a:avLst/>
          </a:prstGeom>
          <a:solidFill>
            <a:srgbClr val="F2F2F2"/>
          </a:solidFill>
          <a:ln>
            <a:noFill/>
          </a:ln>
        </p:spPr>
        <p:txBody>
          <a:bodyPr spcFirstLastPara="1" wrap="square" lIns="180000" tIns="144000" rIns="180000" bIns="144000" anchor="t"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“I believe that…”</a:t>
            </a:r>
            <a:endParaRPr/>
          </a:p>
        </p:txBody>
      </p:sp>
      <p:sp>
        <p:nvSpPr>
          <p:cNvPr id="518" name="Google Shape;518;p65"/>
          <p:cNvSpPr txBox="1"/>
          <p:nvPr/>
        </p:nvSpPr>
        <p:spPr>
          <a:xfrm>
            <a:off x="3259910" y="6177464"/>
            <a:ext cx="2589600" cy="1224000"/>
          </a:xfrm>
          <a:prstGeom prst="rect">
            <a:avLst/>
          </a:prstGeom>
          <a:solidFill>
            <a:srgbClr val="F2F2F2"/>
          </a:solidFill>
          <a:ln>
            <a:noFill/>
          </a:ln>
        </p:spPr>
        <p:txBody>
          <a:bodyPr spcFirstLastPara="1" wrap="square" lIns="180000" tIns="144000" rIns="180000" bIns="144000" anchor="t"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“My message to you is…”</a:t>
            </a:r>
            <a:endParaRPr/>
          </a:p>
        </p:txBody>
      </p:sp>
      <p:sp>
        <p:nvSpPr>
          <p:cNvPr id="519" name="Google Shape;519;p65"/>
          <p:cNvSpPr txBox="1"/>
          <p:nvPr/>
        </p:nvSpPr>
        <p:spPr>
          <a:xfrm>
            <a:off x="6018007" y="6177464"/>
            <a:ext cx="2589600" cy="1224000"/>
          </a:xfrm>
          <a:prstGeom prst="rect">
            <a:avLst/>
          </a:prstGeom>
          <a:solidFill>
            <a:srgbClr val="F2F2F2"/>
          </a:solidFill>
          <a:ln>
            <a:noFill/>
          </a:ln>
        </p:spPr>
        <p:txBody>
          <a:bodyPr spcFirstLastPara="1" wrap="square" lIns="180000" tIns="144000" rIns="180000" bIns="144000" anchor="t"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“I am confident that…”</a:t>
            </a:r>
            <a:endParaRPr/>
          </a:p>
        </p:txBody>
      </p:sp>
      <p:sp>
        <p:nvSpPr>
          <p:cNvPr id="520" name="Google Shape;520;p65"/>
          <p:cNvSpPr txBox="1"/>
          <p:nvPr/>
        </p:nvSpPr>
        <p:spPr>
          <a:xfrm>
            <a:off x="8786618" y="6177464"/>
            <a:ext cx="2583900" cy="1224000"/>
          </a:xfrm>
          <a:prstGeom prst="rect">
            <a:avLst/>
          </a:prstGeom>
          <a:solidFill>
            <a:srgbClr val="F2F2F2"/>
          </a:solidFill>
          <a:ln>
            <a:noFill/>
          </a:ln>
        </p:spPr>
        <p:txBody>
          <a:bodyPr spcFirstLastPara="1" wrap="square" lIns="180000" tIns="144000" rIns="180000" bIns="144000" anchor="t"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“This presentation will conclusively demonstrate that…”</a:t>
            </a:r>
            <a:endParaRPr/>
          </a:p>
        </p:txBody>
      </p:sp>
      <p:sp>
        <p:nvSpPr>
          <p:cNvPr id="521" name="Google Shape;521;p65"/>
          <p:cNvSpPr txBox="1"/>
          <p:nvPr/>
        </p:nvSpPr>
        <p:spPr>
          <a:xfrm>
            <a:off x="11541347" y="6177464"/>
            <a:ext cx="2605800" cy="1224000"/>
          </a:xfrm>
          <a:prstGeom prst="rect">
            <a:avLst/>
          </a:prstGeom>
          <a:solidFill>
            <a:srgbClr val="F2F2F2"/>
          </a:solidFill>
          <a:ln>
            <a:noFill/>
          </a:ln>
        </p:spPr>
        <p:txBody>
          <a:bodyPr spcFirstLastPara="1" wrap="square" lIns="180000" tIns="144000" rIns="180000" bIns="144000" anchor="t"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“Our team firmly believes that…”</a:t>
            </a:r>
            <a:endParaRPr/>
          </a:p>
        </p:txBody>
      </p:sp>
      <p:pic>
        <p:nvPicPr>
          <p:cNvPr id="522" name="Google Shape;522;p65" descr="Blur close-up of a room&#10;&#10;Description automatically generated"/>
          <p:cNvPicPr preferRelativeResize="0"/>
          <p:nvPr/>
        </p:nvPicPr>
        <p:blipFill rotWithShape="1">
          <a:blip r:embed="rId4">
            <a:alphaModFix/>
          </a:blip>
          <a:srcRect r="58844" b="15952"/>
          <a:stretch/>
        </p:blipFill>
        <p:spPr>
          <a:xfrm>
            <a:off x="499430" y="1644930"/>
            <a:ext cx="2592499" cy="3529648"/>
          </a:xfrm>
          <a:prstGeom prst="rect">
            <a:avLst/>
          </a:prstGeom>
          <a:noFill/>
          <a:ln>
            <a:noFill/>
          </a:ln>
        </p:spPr>
      </p:pic>
      <p:pic>
        <p:nvPicPr>
          <p:cNvPr id="523" name="Google Shape;523;p65" descr="A person standing in front of a bunch of balloons&#10;&#10;Description automatically generated"/>
          <p:cNvPicPr preferRelativeResize="0"/>
          <p:nvPr/>
        </p:nvPicPr>
        <p:blipFill rotWithShape="1">
          <a:blip r:embed="rId5">
            <a:alphaModFix/>
          </a:blip>
          <a:srcRect l="24138" t="167" r="29655" b="15925"/>
          <a:stretch/>
        </p:blipFill>
        <p:spPr>
          <a:xfrm>
            <a:off x="3259910" y="1644930"/>
            <a:ext cx="2592000" cy="3529646"/>
          </a:xfrm>
          <a:prstGeom prst="rect">
            <a:avLst/>
          </a:prstGeom>
          <a:noFill/>
          <a:ln>
            <a:noFill/>
          </a:ln>
        </p:spPr>
      </p:pic>
      <p:pic>
        <p:nvPicPr>
          <p:cNvPr id="524" name="Google Shape;524;p65" descr="A large group of people sitting in chairs&#10;&#10;Description automatically generated"/>
          <p:cNvPicPr preferRelativeResize="0"/>
          <p:nvPr/>
        </p:nvPicPr>
        <p:blipFill rotWithShape="1">
          <a:blip r:embed="rId6">
            <a:alphaModFix/>
          </a:blip>
          <a:srcRect l="20473" t="16408" r="33488"/>
          <a:stretch/>
        </p:blipFill>
        <p:spPr>
          <a:xfrm>
            <a:off x="6020389" y="1644930"/>
            <a:ext cx="2592000" cy="3529649"/>
          </a:xfrm>
          <a:prstGeom prst="rect">
            <a:avLst/>
          </a:prstGeom>
          <a:noFill/>
          <a:ln>
            <a:noFill/>
          </a:ln>
        </p:spPr>
      </p:pic>
      <p:pic>
        <p:nvPicPr>
          <p:cNvPr id="525" name="Google Shape;525;p65" descr="A pair of glasses on a book&#10;&#10;Description automatically generated"/>
          <p:cNvPicPr preferRelativeResize="0"/>
          <p:nvPr/>
        </p:nvPicPr>
        <p:blipFill rotWithShape="1">
          <a:blip r:embed="rId7">
            <a:alphaModFix/>
          </a:blip>
          <a:srcRect l="27808" t="752" r="26151" b="15656"/>
          <a:stretch/>
        </p:blipFill>
        <p:spPr>
          <a:xfrm>
            <a:off x="8780868" y="1644931"/>
            <a:ext cx="2592000" cy="3529648"/>
          </a:xfrm>
          <a:prstGeom prst="rect">
            <a:avLst/>
          </a:prstGeom>
          <a:noFill/>
          <a:ln>
            <a:noFill/>
          </a:ln>
        </p:spPr>
      </p:pic>
      <p:pic>
        <p:nvPicPr>
          <p:cNvPr id="526" name="Google Shape;526;p65" descr="Close-up of a chess board&#10;&#10;Description automatically generated"/>
          <p:cNvPicPr preferRelativeResize="0"/>
          <p:nvPr/>
        </p:nvPicPr>
        <p:blipFill rotWithShape="1">
          <a:blip r:embed="rId8">
            <a:alphaModFix/>
          </a:blip>
          <a:srcRect l="26993" t="8617" r="31927" b="7476"/>
          <a:stretch/>
        </p:blipFill>
        <p:spPr>
          <a:xfrm>
            <a:off x="11541347" y="1644930"/>
            <a:ext cx="2592003" cy="3529647"/>
          </a:xfrm>
          <a:prstGeom prst="rect">
            <a:avLst/>
          </a:prstGeom>
          <a:noFill/>
          <a:ln>
            <a:noFill/>
          </a:ln>
        </p:spPr>
      </p:pic>
      <p:pic>
        <p:nvPicPr>
          <p:cNvPr id="527" name="Google Shape;527;p65" descr="A person with short hair touching her chin&#10;&#10;Description automatically generated"/>
          <p:cNvPicPr preferRelativeResize="0"/>
          <p:nvPr/>
        </p:nvPicPr>
        <p:blipFill rotWithShape="1">
          <a:blip r:embed="rId9">
            <a:alphaModFix/>
          </a:blip>
          <a:srcRect l="20962" r="11610" b="3744"/>
          <a:stretch/>
        </p:blipFill>
        <p:spPr>
          <a:xfrm>
            <a:off x="499431" y="1832013"/>
            <a:ext cx="2592000" cy="3342567"/>
          </a:xfrm>
          <a:prstGeom prst="rect">
            <a:avLst/>
          </a:prstGeom>
          <a:noFill/>
          <a:ln>
            <a:noFill/>
          </a:ln>
        </p:spPr>
      </p:pic>
      <p:sp>
        <p:nvSpPr>
          <p:cNvPr id="528" name="Google Shape;528;p65"/>
          <p:cNvSpPr txBox="1"/>
          <p:nvPr/>
        </p:nvSpPr>
        <p:spPr>
          <a:xfrm>
            <a:off x="943541" y="5291301"/>
            <a:ext cx="2148000" cy="4308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Your Belief</a:t>
            </a:r>
            <a:endParaRPr/>
          </a:p>
        </p:txBody>
      </p:sp>
      <p:sp>
        <p:nvSpPr>
          <p:cNvPr id="529" name="Google Shape;529;p65"/>
          <p:cNvSpPr/>
          <p:nvPr/>
        </p:nvSpPr>
        <p:spPr>
          <a:xfrm>
            <a:off x="499430" y="5291301"/>
            <a:ext cx="444000" cy="444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1</a:t>
            </a:r>
            <a:endParaRPr/>
          </a:p>
        </p:txBody>
      </p:sp>
      <p:sp>
        <p:nvSpPr>
          <p:cNvPr id="530" name="Google Shape;530;p65"/>
          <p:cNvSpPr/>
          <p:nvPr/>
        </p:nvSpPr>
        <p:spPr>
          <a:xfrm>
            <a:off x="3259910" y="5291301"/>
            <a:ext cx="444000" cy="444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2</a:t>
            </a:r>
            <a:endParaRPr/>
          </a:p>
        </p:txBody>
      </p:sp>
      <p:sp>
        <p:nvSpPr>
          <p:cNvPr id="531" name="Google Shape;531;p65"/>
          <p:cNvSpPr/>
          <p:nvPr/>
        </p:nvSpPr>
        <p:spPr>
          <a:xfrm>
            <a:off x="6020389" y="5291301"/>
            <a:ext cx="444000" cy="444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3</a:t>
            </a:r>
            <a:endParaRPr/>
          </a:p>
        </p:txBody>
      </p:sp>
      <p:sp>
        <p:nvSpPr>
          <p:cNvPr id="532" name="Google Shape;532;p65"/>
          <p:cNvSpPr/>
          <p:nvPr/>
        </p:nvSpPr>
        <p:spPr>
          <a:xfrm>
            <a:off x="8780868" y="5291301"/>
            <a:ext cx="444000" cy="444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4</a:t>
            </a:r>
            <a:endParaRPr/>
          </a:p>
        </p:txBody>
      </p:sp>
      <p:sp>
        <p:nvSpPr>
          <p:cNvPr id="533" name="Google Shape;533;p65"/>
          <p:cNvSpPr/>
          <p:nvPr/>
        </p:nvSpPr>
        <p:spPr>
          <a:xfrm>
            <a:off x="11541347" y="5291301"/>
            <a:ext cx="444000" cy="444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Roboto"/>
                <a:ea typeface="Roboto"/>
                <a:cs typeface="Roboto"/>
                <a:sym typeface="Roboto"/>
              </a:rPr>
              <a:t>5</a:t>
            </a:r>
            <a:endParaRPr/>
          </a:p>
        </p:txBody>
      </p:sp>
      <p:sp>
        <p:nvSpPr>
          <p:cNvPr id="534" name="Google Shape;534;p65"/>
          <p:cNvSpPr txBox="1"/>
          <p:nvPr/>
        </p:nvSpPr>
        <p:spPr>
          <a:xfrm>
            <a:off x="3712887" y="5291301"/>
            <a:ext cx="2136600" cy="4308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Positive</a:t>
            </a:r>
            <a:endParaRPr/>
          </a:p>
        </p:txBody>
      </p:sp>
      <p:sp>
        <p:nvSpPr>
          <p:cNvPr id="535" name="Google Shape;535;p65"/>
          <p:cNvSpPr txBox="1"/>
          <p:nvPr/>
        </p:nvSpPr>
        <p:spPr>
          <a:xfrm>
            <a:off x="6453146" y="5291301"/>
            <a:ext cx="2157000" cy="7695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Audience-</a:t>
            </a:r>
            <a:br>
              <a:rPr lang="en-US" sz="2200" b="0" i="0" u="none" strike="noStrike" cap="none">
                <a:solidFill>
                  <a:srgbClr val="000000"/>
                </a:solidFill>
                <a:latin typeface="Roboto Medium"/>
                <a:ea typeface="Roboto Medium"/>
                <a:cs typeface="Roboto Medium"/>
                <a:sym typeface="Roboto Medium"/>
              </a:rPr>
            </a:br>
            <a:r>
              <a:rPr lang="en-US" sz="2200" b="0" i="0" u="none" strike="noStrike" cap="none">
                <a:solidFill>
                  <a:srgbClr val="000000"/>
                </a:solidFill>
                <a:latin typeface="Roboto Medium"/>
                <a:ea typeface="Roboto Medium"/>
                <a:cs typeface="Roboto Medium"/>
                <a:sym typeface="Roboto Medium"/>
              </a:rPr>
              <a:t>Centered</a:t>
            </a:r>
            <a:endParaRPr/>
          </a:p>
        </p:txBody>
      </p:sp>
      <p:sp>
        <p:nvSpPr>
          <p:cNvPr id="536" name="Google Shape;536;p65"/>
          <p:cNvSpPr txBox="1"/>
          <p:nvPr/>
        </p:nvSpPr>
        <p:spPr>
          <a:xfrm>
            <a:off x="9213626" y="5291301"/>
            <a:ext cx="2157000" cy="7695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Supported with Facts</a:t>
            </a:r>
            <a:endParaRPr/>
          </a:p>
        </p:txBody>
      </p:sp>
      <p:sp>
        <p:nvSpPr>
          <p:cNvPr id="537" name="Google Shape;537;p65"/>
          <p:cNvSpPr txBox="1"/>
          <p:nvPr/>
        </p:nvSpPr>
        <p:spPr>
          <a:xfrm>
            <a:off x="11974105" y="5291301"/>
            <a:ext cx="2440500" cy="7695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Roboto Medium"/>
                <a:ea typeface="Roboto Medium"/>
                <a:cs typeface="Roboto Medium"/>
                <a:sym typeface="Roboto Medium"/>
              </a:rPr>
              <a:t>Aligned with the Organization</a:t>
            </a:r>
            <a:endParaRPr/>
          </a:p>
        </p:txBody>
      </p:sp>
      <p:sp>
        <p:nvSpPr>
          <p:cNvPr id="538" name="Google Shape;538;p65"/>
          <p:cNvSpPr txBox="1"/>
          <p:nvPr/>
        </p:nvSpPr>
        <p:spPr>
          <a:xfrm>
            <a:off x="1101600" y="651600"/>
            <a:ext cx="12698100" cy="5541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chemeClr val="dk1"/>
                </a:solidFill>
                <a:latin typeface="Roboto Medium"/>
                <a:ea typeface="Roboto Medium"/>
                <a:cs typeface="Roboto Medium"/>
                <a:sym typeface="Roboto Medium"/>
              </a:rPr>
              <a:t>APPLY THE LANGUAGE AN EFFECTIVE MESSAGE </a:t>
            </a:r>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79"/>
        <p:cNvGrpSpPr/>
        <p:nvPr/>
      </p:nvGrpSpPr>
      <p:grpSpPr>
        <a:xfrm>
          <a:off x="0" y="0"/>
          <a:ext cx="0" cy="0"/>
          <a:chOff x="0" y="0"/>
          <a:chExt cx="0" cy="0"/>
        </a:xfrm>
      </p:grpSpPr>
      <p:pic>
        <p:nvPicPr>
          <p:cNvPr id="381" name="Google Shape;381;p57"/>
          <p:cNvPicPr preferRelativeResize="0"/>
          <p:nvPr/>
        </p:nvPicPr>
        <p:blipFill>
          <a:blip r:embed="rId4"/>
          <a:srcRect l="1335" r="14956" b="1639"/>
          <a:stretch/>
        </p:blipFill>
        <p:spPr>
          <a:xfrm>
            <a:off x="2179320" y="0"/>
            <a:ext cx="12451080" cy="8229600"/>
          </a:xfrm>
          <a:prstGeom prst="rect">
            <a:avLst/>
          </a:prstGeom>
          <a:noFill/>
          <a:ln>
            <a:noFill/>
          </a:ln>
        </p:spPr>
      </p:pic>
      <p:sp>
        <p:nvSpPr>
          <p:cNvPr id="2" name="Rectangle 1">
            <a:extLst>
              <a:ext uri="{FF2B5EF4-FFF2-40B4-BE49-F238E27FC236}">
                <a16:creationId xmlns:a16="http://schemas.microsoft.com/office/drawing/2014/main" id="{063529F3-EEFF-5F2D-C10A-0B826CDA0DD3}"/>
              </a:ext>
            </a:extLst>
          </p:cNvPr>
          <p:cNvSpPr/>
          <p:nvPr/>
        </p:nvSpPr>
        <p:spPr>
          <a:xfrm>
            <a:off x="0" y="0"/>
            <a:ext cx="14630400" cy="8229600"/>
          </a:xfrm>
          <a:prstGeom prst="rect">
            <a:avLst/>
          </a:prstGeom>
          <a:gradFill flip="none" rotWithShape="1">
            <a:gsLst>
              <a:gs pos="27000">
                <a:schemeClr val="tx1"/>
              </a:gs>
              <a:gs pos="46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Google Shape;383;p57"/>
          <p:cNvSpPr txBox="1">
            <a:spLocks noGrp="1"/>
          </p:cNvSpPr>
          <p:nvPr>
            <p:ph type="title"/>
          </p:nvPr>
        </p:nvSpPr>
        <p:spPr>
          <a:xfrm>
            <a:off x="769216" y="2210432"/>
            <a:ext cx="4473600" cy="2978400"/>
          </a:xfrm>
          <a:prstGeom prst="rect">
            <a:avLst/>
          </a:prstGeom>
          <a:noFill/>
          <a:ln>
            <a:noFill/>
          </a:ln>
        </p:spPr>
        <p:txBody>
          <a:bodyPr spcFirstLastPara="1" wrap="square" lIns="0" tIns="0" rIns="0" bIns="0" anchor="t" anchorCtr="0">
            <a:spAutoFit/>
          </a:bodyPr>
          <a:lstStyle/>
          <a:p>
            <a:pPr marL="0" marR="5080" lvl="0" indent="0" algn="l" rtl="0">
              <a:lnSpc>
                <a:spcPct val="110000"/>
              </a:lnSpc>
              <a:spcBef>
                <a:spcPts val="0"/>
              </a:spcBef>
              <a:spcAft>
                <a:spcPts val="0"/>
              </a:spcAft>
              <a:buSzPts val="1400"/>
              <a:buNone/>
            </a:pPr>
            <a:r>
              <a:rPr lang="en-US" sz="4500" b="0" dirty="0">
                <a:latin typeface="Roboto Medium"/>
                <a:ea typeface="Roboto Medium"/>
                <a:cs typeface="Roboto Medium"/>
                <a:sym typeface="Roboto Medium"/>
              </a:rPr>
              <a:t>By taking the stage, you will thrive as a leader.</a:t>
            </a:r>
            <a:endParaRPr sz="4500" b="0" dirty="0">
              <a:solidFill>
                <a:schemeClr val="lt1"/>
              </a:solidFill>
              <a:latin typeface="Roboto Medium"/>
              <a:ea typeface="Roboto Medium"/>
              <a:cs typeface="Roboto Medium"/>
              <a:sym typeface="Roboto Medium"/>
            </a:endParaRPr>
          </a:p>
        </p:txBody>
      </p:sp>
      <p:cxnSp>
        <p:nvCxnSpPr>
          <p:cNvPr id="384" name="Google Shape;384;p57"/>
          <p:cNvCxnSpPr>
            <a:cxnSpLocks/>
          </p:cNvCxnSpPr>
          <p:nvPr/>
        </p:nvCxnSpPr>
        <p:spPr>
          <a:xfrm>
            <a:off x="799950" y="5195504"/>
            <a:ext cx="1553106" cy="0"/>
          </a:xfrm>
          <a:prstGeom prst="straightConnector1">
            <a:avLst/>
          </a:prstGeom>
          <a:noFill/>
          <a:ln w="44450" cap="flat" cmpd="sng">
            <a:solidFill>
              <a:srgbClr val="00A3E4"/>
            </a:solidFill>
            <a:prstDash val="solid"/>
            <a:round/>
            <a:headEnd type="none" w="sm" len="sm"/>
            <a:tailEnd type="none" w="sm" len="sm"/>
          </a:ln>
        </p:spPr>
      </p:cxnSp>
      <p:pic>
        <p:nvPicPr>
          <p:cNvPr id="385" name="Google Shape;385;p57" descr="Prensa y medios de comunicación"/>
          <p:cNvPicPr preferRelativeResize="0"/>
          <p:nvPr/>
        </p:nvPicPr>
        <p:blipFill rotWithShape="1">
          <a:blip r:embed="rId5">
            <a:alphaModFix/>
          </a:blip>
          <a:srcRect/>
          <a:stretch/>
        </p:blipFill>
        <p:spPr>
          <a:xfrm>
            <a:off x="730596" y="7643518"/>
            <a:ext cx="948979" cy="420738"/>
          </a:xfrm>
          <a:prstGeom prst="rect">
            <a:avLst/>
          </a:prstGeom>
          <a:noFill/>
          <a:ln>
            <a:noFill/>
          </a:ln>
        </p:spPr>
      </p:pic>
      <p:sp>
        <p:nvSpPr>
          <p:cNvPr id="386" name="Google Shape;386;p57"/>
          <p:cNvSpPr txBox="1"/>
          <p:nvPr/>
        </p:nvSpPr>
        <p:spPr>
          <a:xfrm>
            <a:off x="1982892" y="7745827"/>
            <a:ext cx="709814"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6"/>
          <p:cNvSpPr/>
          <p:nvPr/>
        </p:nvSpPr>
        <p:spPr>
          <a:xfrm>
            <a:off x="0" y="2248865"/>
            <a:ext cx="14630400" cy="3435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4" name="Google Shape;544;p66"/>
          <p:cNvSpPr txBox="1"/>
          <p:nvPr/>
        </p:nvSpPr>
        <p:spPr>
          <a:xfrm>
            <a:off x="8001000" y="5987111"/>
            <a:ext cx="5565600" cy="1091700"/>
          </a:xfrm>
          <a:prstGeom prst="rect">
            <a:avLst/>
          </a:prstGeom>
          <a:solidFill>
            <a:srgbClr val="F2F2F2"/>
          </a:solidFill>
          <a:ln>
            <a:noFill/>
          </a:ln>
        </p:spPr>
        <p:txBody>
          <a:bodyPr spcFirstLastPara="1" wrap="square" lIns="180000" tIns="180000" rIns="180000" bIns="1800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200" b="0" i="0" u="none" strike="noStrike" cap="none">
                <a:solidFill>
                  <a:srgbClr val="000000"/>
                </a:solidFill>
                <a:latin typeface="Roboto"/>
                <a:ea typeface="Roboto"/>
                <a:cs typeface="Roboto"/>
                <a:sym typeface="Roboto"/>
              </a:rPr>
              <a:t>“I’m convinced that with more resources we will complete this project on time.”​ ​</a:t>
            </a:r>
            <a:endParaRPr sz="2200" b="0" i="0" u="none" strike="noStrike" cap="none">
              <a:solidFill>
                <a:srgbClr val="000000"/>
              </a:solidFill>
              <a:latin typeface="Roboto"/>
              <a:ea typeface="Roboto"/>
              <a:cs typeface="Roboto"/>
              <a:sym typeface="Roboto"/>
            </a:endParaRPr>
          </a:p>
        </p:txBody>
      </p:sp>
      <p:pic>
        <p:nvPicPr>
          <p:cNvPr id="545" name="Google Shape;545;p66" descr="A person in a suit with his hand on his forehead&#10;&#10;Description automatically generated"/>
          <p:cNvPicPr preferRelativeResize="0"/>
          <p:nvPr/>
        </p:nvPicPr>
        <p:blipFill rotWithShape="1">
          <a:blip r:embed="rId4">
            <a:alphaModFix/>
          </a:blip>
          <a:srcRect/>
          <a:stretch/>
        </p:blipFill>
        <p:spPr>
          <a:xfrm>
            <a:off x="468422" y="1477626"/>
            <a:ext cx="5889516" cy="4206795"/>
          </a:xfrm>
          <a:prstGeom prst="rect">
            <a:avLst/>
          </a:prstGeom>
          <a:noFill/>
          <a:ln>
            <a:noFill/>
          </a:ln>
        </p:spPr>
      </p:pic>
      <p:pic>
        <p:nvPicPr>
          <p:cNvPr id="546" name="Google Shape;546;p66" descr="A person giving thumbs up&#10;&#10;Description automatically generated"/>
          <p:cNvPicPr preferRelativeResize="0"/>
          <p:nvPr/>
        </p:nvPicPr>
        <p:blipFill rotWithShape="1">
          <a:blip r:embed="rId5">
            <a:alphaModFix/>
          </a:blip>
          <a:srcRect/>
          <a:stretch/>
        </p:blipFill>
        <p:spPr>
          <a:xfrm>
            <a:off x="8465347" y="1612486"/>
            <a:ext cx="4071936" cy="4071936"/>
          </a:xfrm>
          <a:prstGeom prst="rect">
            <a:avLst/>
          </a:prstGeom>
          <a:noFill/>
          <a:ln>
            <a:noFill/>
          </a:ln>
        </p:spPr>
      </p:pic>
      <p:sp>
        <p:nvSpPr>
          <p:cNvPr id="547" name="Google Shape;547;p66"/>
          <p:cNvSpPr txBox="1"/>
          <p:nvPr/>
        </p:nvSpPr>
        <p:spPr>
          <a:xfrm>
            <a:off x="1101600" y="651600"/>
            <a:ext cx="12698100" cy="5541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chemeClr val="dk1"/>
                </a:solidFill>
                <a:latin typeface="Roboto Medium"/>
                <a:ea typeface="Roboto Medium"/>
                <a:cs typeface="Roboto Medium"/>
                <a:sym typeface="Roboto Medium"/>
              </a:rPr>
              <a:t>MOVE FROM NEGATIVE TO POSITIVE</a:t>
            </a:r>
            <a:endParaRPr/>
          </a:p>
        </p:txBody>
      </p:sp>
      <p:sp>
        <p:nvSpPr>
          <p:cNvPr id="548" name="Google Shape;548;p66"/>
          <p:cNvSpPr txBox="1"/>
          <p:nvPr/>
        </p:nvSpPr>
        <p:spPr>
          <a:xfrm>
            <a:off x="1062950" y="5980735"/>
            <a:ext cx="5566500" cy="1091700"/>
          </a:xfrm>
          <a:prstGeom prst="rect">
            <a:avLst/>
          </a:prstGeom>
          <a:solidFill>
            <a:srgbClr val="F2F2F2"/>
          </a:solidFill>
          <a:ln>
            <a:noFill/>
          </a:ln>
        </p:spPr>
        <p:txBody>
          <a:bodyPr spcFirstLastPara="1" wrap="square" lIns="180000" tIns="180000" rIns="180000" bIns="1800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200" b="0" i="0" u="none" strike="noStrike" cap="none">
                <a:solidFill>
                  <a:srgbClr val="000000"/>
                </a:solidFill>
                <a:latin typeface="Roboto"/>
                <a:ea typeface="Roboto"/>
                <a:cs typeface="Roboto"/>
                <a:sym typeface="Roboto"/>
              </a:rPr>
              <a:t>“I believe that we don’t have enough resources to complete this task on time.”​ ​</a:t>
            </a:r>
            <a:endParaRPr sz="2200" b="0" i="0" u="none" strike="noStrike" cap="none">
              <a:solidFill>
                <a:srgbClr val="000000"/>
              </a:solidFill>
              <a:latin typeface="Roboto"/>
              <a:ea typeface="Roboto"/>
              <a:cs typeface="Roboto"/>
              <a:sym typeface="Roboto"/>
            </a:endParaRPr>
          </a:p>
        </p:txBody>
      </p:sp>
      <p:sp>
        <p:nvSpPr>
          <p:cNvPr id="549" name="Google Shape;549;p66"/>
          <p:cNvSpPr/>
          <p:nvPr/>
        </p:nvSpPr>
        <p:spPr>
          <a:xfrm>
            <a:off x="468425" y="5112970"/>
            <a:ext cx="3609000" cy="5715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Roboto"/>
                <a:ea typeface="Roboto"/>
                <a:cs typeface="Roboto"/>
                <a:sym typeface="Roboto"/>
              </a:rPr>
              <a:t>Negative Message</a:t>
            </a:r>
            <a:endParaRPr/>
          </a:p>
        </p:txBody>
      </p:sp>
      <p:sp>
        <p:nvSpPr>
          <p:cNvPr id="550" name="Google Shape;550;p66"/>
          <p:cNvSpPr/>
          <p:nvPr/>
        </p:nvSpPr>
        <p:spPr>
          <a:xfrm>
            <a:off x="7774250" y="5112970"/>
            <a:ext cx="3609000" cy="5715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Roboto"/>
                <a:ea typeface="Roboto"/>
                <a:cs typeface="Roboto"/>
                <a:sym typeface="Roboto"/>
              </a:rPr>
              <a:t>Positive Message</a:t>
            </a:r>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pic>
        <p:nvPicPr>
          <p:cNvPr id="555" name="Google Shape;555;p67" descr="A person sitting at a table&#10;&#10;Description automatically generated"/>
          <p:cNvPicPr preferRelativeResize="0"/>
          <p:nvPr/>
        </p:nvPicPr>
        <p:blipFill rotWithShape="1">
          <a:blip r:embed="rId4">
            <a:alphaModFix/>
          </a:blip>
          <a:srcRect l="10650" b="10321"/>
          <a:stretch/>
        </p:blipFill>
        <p:spPr>
          <a:xfrm>
            <a:off x="1102653" y="2216184"/>
            <a:ext cx="7744855" cy="5184742"/>
          </a:xfrm>
          <a:prstGeom prst="rect">
            <a:avLst/>
          </a:prstGeom>
          <a:noFill/>
          <a:ln>
            <a:noFill/>
          </a:ln>
        </p:spPr>
      </p:pic>
      <p:sp>
        <p:nvSpPr>
          <p:cNvPr id="556" name="Google Shape;556;p67"/>
          <p:cNvSpPr txBox="1"/>
          <p:nvPr/>
        </p:nvSpPr>
        <p:spPr>
          <a:xfrm>
            <a:off x="1101600" y="651600"/>
            <a:ext cx="12698100" cy="11082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rgbClr val="000000"/>
                </a:solidFill>
                <a:latin typeface="Roboto Medium"/>
                <a:ea typeface="Roboto Medium"/>
                <a:cs typeface="Roboto Medium"/>
                <a:sym typeface="Roboto Medium"/>
              </a:rPr>
              <a:t>HOW CAN YOU MAKE THIS MESSAGE </a:t>
            </a:r>
            <a:br>
              <a:rPr lang="en-US" sz="4000" b="0" i="0" u="none" strike="noStrike" cap="none">
                <a:solidFill>
                  <a:srgbClr val="000000"/>
                </a:solidFill>
                <a:latin typeface="Roboto Medium"/>
                <a:ea typeface="Roboto Medium"/>
                <a:cs typeface="Roboto Medium"/>
                <a:sym typeface="Roboto Medium"/>
              </a:rPr>
            </a:br>
            <a:r>
              <a:rPr lang="en-US" sz="4000" b="0" i="0" u="none" strike="noStrike" cap="none">
                <a:solidFill>
                  <a:srgbClr val="000000"/>
                </a:solidFill>
                <a:latin typeface="Roboto Medium"/>
                <a:ea typeface="Roboto Medium"/>
                <a:cs typeface="Roboto Medium"/>
                <a:sym typeface="Roboto Medium"/>
              </a:rPr>
              <a:t>FIT THE CRITERIA?</a:t>
            </a:r>
            <a:endParaRPr sz="4000" b="0" i="0" u="none" strike="noStrike" cap="none">
              <a:solidFill>
                <a:schemeClr val="dk1"/>
              </a:solidFill>
              <a:latin typeface="Roboto Medium"/>
              <a:ea typeface="Roboto Medium"/>
              <a:cs typeface="Roboto Medium"/>
              <a:sym typeface="Roboto Medium"/>
            </a:endParaRPr>
          </a:p>
        </p:txBody>
      </p:sp>
      <p:sp>
        <p:nvSpPr>
          <p:cNvPr id="557" name="Google Shape;557;p67"/>
          <p:cNvSpPr txBox="1"/>
          <p:nvPr/>
        </p:nvSpPr>
        <p:spPr>
          <a:xfrm>
            <a:off x="8847508" y="3460830"/>
            <a:ext cx="5782891" cy="3939953"/>
          </a:xfrm>
          <a:prstGeom prst="rect">
            <a:avLst/>
          </a:prstGeom>
          <a:solidFill>
            <a:schemeClr val="lt1"/>
          </a:solidFill>
          <a:ln>
            <a:noFill/>
          </a:ln>
        </p:spPr>
        <p:txBody>
          <a:bodyPr spcFirstLastPara="1" wrap="square" lIns="720000" tIns="360000" rIns="720000" bIns="360000" anchor="t" anchorCtr="0">
            <a:noAutofit/>
          </a:bodyPr>
          <a:lstStyle/>
          <a:p>
            <a:pPr marL="0" marR="0" lvl="0" indent="0" algn="l" rtl="0">
              <a:lnSpc>
                <a:spcPct val="100000"/>
              </a:lnSpc>
              <a:spcBef>
                <a:spcPts val="0"/>
              </a:spcBef>
              <a:spcAft>
                <a:spcPts val="0"/>
              </a:spcAft>
              <a:buNone/>
            </a:pPr>
            <a:r>
              <a:rPr lang="en-US" sz="2800" i="0" u="none" strike="noStrike" cap="none" dirty="0">
                <a:solidFill>
                  <a:srgbClr val="000000"/>
                </a:solidFill>
                <a:latin typeface="Roboto"/>
                <a:ea typeface="Roboto"/>
                <a:cs typeface="Roboto"/>
                <a:sym typeface="Roboto"/>
              </a:rPr>
              <a:t>“If we don’t change strategies now, we won’t be able to keep up with our competitors.”</a:t>
            </a:r>
            <a:endParaRPr dirty="0">
              <a:latin typeface="Roboto"/>
              <a:ea typeface="Roboto"/>
              <a:cs typeface="Roboto"/>
              <a:sym typeface="Roboto"/>
            </a:endParaRPr>
          </a:p>
        </p:txBody>
      </p:sp>
      <p:sp>
        <p:nvSpPr>
          <p:cNvPr id="558" name="Google Shape;558;p67"/>
          <p:cNvSpPr/>
          <p:nvPr/>
        </p:nvSpPr>
        <p:spPr>
          <a:xfrm>
            <a:off x="8742280" y="3847623"/>
            <a:ext cx="210600" cy="19218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59" name="Google Shape;559;p67"/>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60" name="Google Shape;560;p67"/>
          <p:cNvSpPr txBox="1"/>
          <p:nvPr/>
        </p:nvSpPr>
        <p:spPr>
          <a:xfrm>
            <a:off x="9464925" y="2660132"/>
            <a:ext cx="3609600" cy="66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900" b="1" dirty="0">
                <a:solidFill>
                  <a:schemeClr val="dk1"/>
                </a:solidFill>
                <a:latin typeface="Roboto"/>
                <a:ea typeface="Roboto"/>
                <a:cs typeface="Roboto"/>
                <a:sym typeface="Roboto"/>
              </a:rPr>
              <a:t>Draft Message #1</a:t>
            </a:r>
            <a:endParaRPr sz="2900" b="1" dirty="0">
              <a:solidFill>
                <a:schemeClr val="dk1"/>
              </a:solidFill>
              <a:latin typeface="Roboto"/>
              <a:ea typeface="Roboto"/>
              <a:cs typeface="Roboto"/>
              <a:sym typeface="Roboto"/>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64"/>
        <p:cNvGrpSpPr/>
        <p:nvPr/>
      </p:nvGrpSpPr>
      <p:grpSpPr>
        <a:xfrm>
          <a:off x="0" y="0"/>
          <a:ext cx="0" cy="0"/>
          <a:chOff x="0" y="0"/>
          <a:chExt cx="0" cy="0"/>
        </a:xfrm>
      </p:grpSpPr>
      <p:pic>
        <p:nvPicPr>
          <p:cNvPr id="565" name="Google Shape;565;p68" descr="A person sitting at a table&#10;&#10;Description automatically generated"/>
          <p:cNvPicPr preferRelativeResize="0"/>
          <p:nvPr/>
        </p:nvPicPr>
        <p:blipFill rotWithShape="1">
          <a:blip r:embed="rId4">
            <a:alphaModFix/>
          </a:blip>
          <a:srcRect l="10650" b="10321"/>
          <a:stretch/>
        </p:blipFill>
        <p:spPr>
          <a:xfrm>
            <a:off x="1102653" y="2216184"/>
            <a:ext cx="7744855" cy="5184742"/>
          </a:xfrm>
          <a:prstGeom prst="rect">
            <a:avLst/>
          </a:prstGeom>
          <a:noFill/>
          <a:ln>
            <a:noFill/>
          </a:ln>
        </p:spPr>
      </p:pic>
      <p:sp>
        <p:nvSpPr>
          <p:cNvPr id="566" name="Google Shape;566;p68"/>
          <p:cNvSpPr txBox="1"/>
          <p:nvPr/>
        </p:nvSpPr>
        <p:spPr>
          <a:xfrm>
            <a:off x="1101600" y="651600"/>
            <a:ext cx="12698100" cy="11082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rgbClr val="000000"/>
                </a:solidFill>
                <a:latin typeface="Roboto Medium"/>
                <a:ea typeface="Roboto Medium"/>
                <a:cs typeface="Roboto Medium"/>
                <a:sym typeface="Roboto Medium"/>
              </a:rPr>
              <a:t>HOW CAN YOU MAKE THIS MESSAGE </a:t>
            </a:r>
            <a:br>
              <a:rPr lang="en-US" sz="4000" b="0" i="0" u="none" strike="noStrike" cap="none">
                <a:solidFill>
                  <a:srgbClr val="000000"/>
                </a:solidFill>
                <a:latin typeface="Roboto Medium"/>
                <a:ea typeface="Roboto Medium"/>
                <a:cs typeface="Roboto Medium"/>
                <a:sym typeface="Roboto Medium"/>
              </a:rPr>
            </a:br>
            <a:r>
              <a:rPr lang="en-US" sz="4000" b="0" i="0" u="none" strike="noStrike" cap="none">
                <a:solidFill>
                  <a:srgbClr val="000000"/>
                </a:solidFill>
                <a:latin typeface="Roboto Medium"/>
                <a:ea typeface="Roboto Medium"/>
                <a:cs typeface="Roboto Medium"/>
                <a:sym typeface="Roboto Medium"/>
              </a:rPr>
              <a:t>FIT THE CRITERIA?</a:t>
            </a:r>
            <a:endParaRPr sz="4000" b="0" i="0" u="none" strike="noStrike" cap="none">
              <a:solidFill>
                <a:schemeClr val="dk1"/>
              </a:solidFill>
              <a:latin typeface="Roboto Medium"/>
              <a:ea typeface="Roboto Medium"/>
              <a:cs typeface="Roboto Medium"/>
              <a:sym typeface="Roboto Medium"/>
            </a:endParaRPr>
          </a:p>
        </p:txBody>
      </p:sp>
      <p:pic>
        <p:nvPicPr>
          <p:cNvPr id="569" name="Google Shape;569;p68"/>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 name="Google Shape;557;p67">
            <a:extLst>
              <a:ext uri="{FF2B5EF4-FFF2-40B4-BE49-F238E27FC236}">
                <a16:creationId xmlns:a16="http://schemas.microsoft.com/office/drawing/2014/main" id="{F0F67472-CC35-A054-10A1-DF063E8E5CBE}"/>
              </a:ext>
            </a:extLst>
          </p:cNvPr>
          <p:cNvSpPr txBox="1"/>
          <p:nvPr/>
        </p:nvSpPr>
        <p:spPr>
          <a:xfrm>
            <a:off x="8847508" y="3460830"/>
            <a:ext cx="5782891" cy="3939953"/>
          </a:xfrm>
          <a:prstGeom prst="rect">
            <a:avLst/>
          </a:prstGeom>
          <a:solidFill>
            <a:schemeClr val="lt1"/>
          </a:solidFill>
          <a:ln>
            <a:noFill/>
          </a:ln>
        </p:spPr>
        <p:txBody>
          <a:bodyPr spcFirstLastPara="1" wrap="square" lIns="720000" tIns="360000" rIns="720000" bIns="360000" anchor="t" anchorCtr="0">
            <a:noAutofit/>
          </a:bodyPr>
          <a:lstStyle/>
          <a:p>
            <a:pPr marL="0" marR="0" lvl="0" indent="0" algn="l" rtl="0">
              <a:lnSpc>
                <a:spcPct val="100000"/>
              </a:lnSpc>
              <a:spcBef>
                <a:spcPts val="0"/>
              </a:spcBef>
              <a:spcAft>
                <a:spcPts val="0"/>
              </a:spcAft>
              <a:buNone/>
            </a:pPr>
            <a:r>
              <a:rPr lang="en-US" sz="2800" dirty="0">
                <a:solidFill>
                  <a:schemeClr val="dk1"/>
                </a:solidFill>
                <a:latin typeface="Roboto"/>
                <a:ea typeface="Roboto"/>
                <a:cs typeface="Roboto"/>
                <a:sym typeface="Roboto"/>
              </a:rPr>
              <a:t>“My message to you is that in order to experience higher growth this quarter, we need to revamp our sales strategy.”</a:t>
            </a:r>
            <a:endParaRPr dirty="0">
              <a:latin typeface="Roboto"/>
              <a:ea typeface="Roboto"/>
              <a:cs typeface="Roboto"/>
              <a:sym typeface="Roboto"/>
            </a:endParaRPr>
          </a:p>
        </p:txBody>
      </p:sp>
      <p:sp>
        <p:nvSpPr>
          <p:cNvPr id="6" name="Google Shape;560;p67">
            <a:extLst>
              <a:ext uri="{FF2B5EF4-FFF2-40B4-BE49-F238E27FC236}">
                <a16:creationId xmlns:a16="http://schemas.microsoft.com/office/drawing/2014/main" id="{3D792C7A-161C-E160-022E-45FE2D6770ED}"/>
              </a:ext>
            </a:extLst>
          </p:cNvPr>
          <p:cNvSpPr txBox="1"/>
          <p:nvPr/>
        </p:nvSpPr>
        <p:spPr>
          <a:xfrm>
            <a:off x="9464924" y="2660132"/>
            <a:ext cx="4780344" cy="66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900" b="1" dirty="0">
                <a:solidFill>
                  <a:schemeClr val="dk1"/>
                </a:solidFill>
                <a:latin typeface="Roboto"/>
                <a:ea typeface="Roboto"/>
                <a:cs typeface="Roboto"/>
                <a:sym typeface="Roboto"/>
              </a:rPr>
              <a:t>Improved Message #1</a:t>
            </a:r>
          </a:p>
        </p:txBody>
      </p:sp>
      <p:sp>
        <p:nvSpPr>
          <p:cNvPr id="568" name="Google Shape;568;p68"/>
          <p:cNvSpPr/>
          <p:nvPr/>
        </p:nvSpPr>
        <p:spPr>
          <a:xfrm>
            <a:off x="8742280" y="3847623"/>
            <a:ext cx="210600" cy="19218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574"/>
        <p:cNvGrpSpPr/>
        <p:nvPr/>
      </p:nvGrpSpPr>
      <p:grpSpPr>
        <a:xfrm>
          <a:off x="0" y="0"/>
          <a:ext cx="0" cy="0"/>
          <a:chOff x="0" y="0"/>
          <a:chExt cx="0" cy="0"/>
        </a:xfrm>
      </p:grpSpPr>
      <p:pic>
        <p:nvPicPr>
          <p:cNvPr id="575" name="Google Shape;575;p69"/>
          <p:cNvPicPr preferRelativeResize="0"/>
          <p:nvPr/>
        </p:nvPicPr>
        <p:blipFill rotWithShape="1">
          <a:blip r:embed="rId4">
            <a:alphaModFix/>
          </a:blip>
          <a:srcRect l="10634" b="10305"/>
          <a:stretch/>
        </p:blipFill>
        <p:spPr>
          <a:xfrm>
            <a:off x="1101600" y="2217770"/>
            <a:ext cx="7745909" cy="5183155"/>
          </a:xfrm>
          <a:prstGeom prst="rect">
            <a:avLst/>
          </a:prstGeom>
          <a:noFill/>
          <a:ln>
            <a:noFill/>
          </a:ln>
        </p:spPr>
      </p:pic>
      <p:sp>
        <p:nvSpPr>
          <p:cNvPr id="576" name="Google Shape;576;p69"/>
          <p:cNvSpPr txBox="1"/>
          <p:nvPr/>
        </p:nvSpPr>
        <p:spPr>
          <a:xfrm>
            <a:off x="1101600" y="651600"/>
            <a:ext cx="12698100" cy="11082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rgbClr val="000000"/>
                </a:solidFill>
                <a:latin typeface="Roboto Medium"/>
                <a:ea typeface="Roboto Medium"/>
                <a:cs typeface="Roboto Medium"/>
                <a:sym typeface="Roboto Medium"/>
              </a:rPr>
              <a:t>HOW CAN YOU MAKE THIS MESSAGE </a:t>
            </a:r>
            <a:br>
              <a:rPr lang="en-US" sz="4000" b="0" i="0" u="none" strike="noStrike" cap="none">
                <a:solidFill>
                  <a:srgbClr val="000000"/>
                </a:solidFill>
                <a:latin typeface="Roboto Medium"/>
                <a:ea typeface="Roboto Medium"/>
                <a:cs typeface="Roboto Medium"/>
                <a:sym typeface="Roboto Medium"/>
              </a:rPr>
            </a:br>
            <a:r>
              <a:rPr lang="en-US" sz="4000" b="0" i="0" u="none" strike="noStrike" cap="none">
                <a:solidFill>
                  <a:srgbClr val="000000"/>
                </a:solidFill>
                <a:latin typeface="Roboto Medium"/>
                <a:ea typeface="Roboto Medium"/>
                <a:cs typeface="Roboto Medium"/>
                <a:sym typeface="Roboto Medium"/>
              </a:rPr>
              <a:t>FIT THE CRITERIA?</a:t>
            </a:r>
            <a:endParaRPr sz="4000" b="0" i="0" u="none" strike="noStrike" cap="none">
              <a:solidFill>
                <a:schemeClr val="dk1"/>
              </a:solidFill>
              <a:latin typeface="Roboto Medium"/>
              <a:ea typeface="Roboto Medium"/>
              <a:cs typeface="Roboto Medium"/>
              <a:sym typeface="Roboto Medium"/>
            </a:endParaRPr>
          </a:p>
        </p:txBody>
      </p:sp>
      <p:pic>
        <p:nvPicPr>
          <p:cNvPr id="577" name="Google Shape;577;p69"/>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2" name="Google Shape;557;p67">
            <a:extLst>
              <a:ext uri="{FF2B5EF4-FFF2-40B4-BE49-F238E27FC236}">
                <a16:creationId xmlns:a16="http://schemas.microsoft.com/office/drawing/2014/main" id="{DD96CA95-D61B-8024-83FE-6437931A7237}"/>
              </a:ext>
            </a:extLst>
          </p:cNvPr>
          <p:cNvSpPr txBox="1"/>
          <p:nvPr/>
        </p:nvSpPr>
        <p:spPr>
          <a:xfrm>
            <a:off x="8847508" y="3460830"/>
            <a:ext cx="5782891" cy="3939953"/>
          </a:xfrm>
          <a:prstGeom prst="rect">
            <a:avLst/>
          </a:prstGeom>
          <a:solidFill>
            <a:schemeClr val="lt1"/>
          </a:solidFill>
          <a:ln>
            <a:noFill/>
          </a:ln>
        </p:spPr>
        <p:txBody>
          <a:bodyPr spcFirstLastPara="1" wrap="square" lIns="720000" tIns="360000" rIns="720000" bIns="360000" anchor="t" anchorCtr="0">
            <a:noAutofit/>
          </a:bodyPr>
          <a:lstStyle/>
          <a:p>
            <a:pPr marL="0" marR="0" lvl="0" indent="0" algn="l" rtl="0">
              <a:lnSpc>
                <a:spcPct val="100000"/>
              </a:lnSpc>
              <a:spcBef>
                <a:spcPts val="0"/>
              </a:spcBef>
              <a:spcAft>
                <a:spcPts val="0"/>
              </a:spcAft>
              <a:buNone/>
            </a:pPr>
            <a:r>
              <a:rPr lang="en-US" sz="2800" i="0" u="none" strike="noStrike" cap="none" dirty="0">
                <a:solidFill>
                  <a:srgbClr val="000000"/>
                </a:solidFill>
                <a:latin typeface="Roboto"/>
                <a:ea typeface="Roboto"/>
                <a:cs typeface="Roboto"/>
                <a:sym typeface="Roboto"/>
              </a:rPr>
              <a:t>“We need to improve our invoicing process.”</a:t>
            </a:r>
            <a:endParaRPr lang="en-US" sz="2800" dirty="0">
              <a:latin typeface="Roboto"/>
              <a:ea typeface="Roboto"/>
              <a:cs typeface="Roboto"/>
              <a:sym typeface="Roboto"/>
            </a:endParaRPr>
          </a:p>
        </p:txBody>
      </p:sp>
      <p:sp>
        <p:nvSpPr>
          <p:cNvPr id="3" name="Google Shape;560;p67">
            <a:extLst>
              <a:ext uri="{FF2B5EF4-FFF2-40B4-BE49-F238E27FC236}">
                <a16:creationId xmlns:a16="http://schemas.microsoft.com/office/drawing/2014/main" id="{B7C73447-5B4C-F601-26DC-F100B4F851F0}"/>
              </a:ext>
            </a:extLst>
          </p:cNvPr>
          <p:cNvSpPr txBox="1"/>
          <p:nvPr/>
        </p:nvSpPr>
        <p:spPr>
          <a:xfrm>
            <a:off x="9464924" y="2660132"/>
            <a:ext cx="4780344" cy="66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chemeClr val="dk1"/>
                </a:solidFill>
                <a:latin typeface="Roboto"/>
                <a:ea typeface="Roboto"/>
                <a:cs typeface="Roboto"/>
                <a:sym typeface="Roboto"/>
              </a:rPr>
              <a:t>Draft Message #2</a:t>
            </a:r>
            <a:endParaRPr lang="en-US" sz="3600" dirty="0">
              <a:solidFill>
                <a:schemeClr val="dk2"/>
              </a:solidFill>
            </a:endParaRPr>
          </a:p>
        </p:txBody>
      </p:sp>
      <p:sp>
        <p:nvSpPr>
          <p:cNvPr id="579" name="Google Shape;579;p69"/>
          <p:cNvSpPr/>
          <p:nvPr/>
        </p:nvSpPr>
        <p:spPr>
          <a:xfrm>
            <a:off x="8742280" y="3847623"/>
            <a:ext cx="210600" cy="19218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584"/>
        <p:cNvGrpSpPr/>
        <p:nvPr/>
      </p:nvGrpSpPr>
      <p:grpSpPr>
        <a:xfrm>
          <a:off x="0" y="0"/>
          <a:ext cx="0" cy="0"/>
          <a:chOff x="0" y="0"/>
          <a:chExt cx="0" cy="0"/>
        </a:xfrm>
      </p:grpSpPr>
      <p:pic>
        <p:nvPicPr>
          <p:cNvPr id="585" name="Google Shape;585;p70"/>
          <p:cNvPicPr preferRelativeResize="0"/>
          <p:nvPr/>
        </p:nvPicPr>
        <p:blipFill rotWithShape="1">
          <a:blip r:embed="rId4">
            <a:alphaModFix/>
          </a:blip>
          <a:srcRect l="10634" b="10305"/>
          <a:stretch/>
        </p:blipFill>
        <p:spPr>
          <a:xfrm>
            <a:off x="1101600" y="2217770"/>
            <a:ext cx="7745909" cy="5183155"/>
          </a:xfrm>
          <a:prstGeom prst="rect">
            <a:avLst/>
          </a:prstGeom>
          <a:noFill/>
          <a:ln>
            <a:noFill/>
          </a:ln>
        </p:spPr>
      </p:pic>
      <p:sp>
        <p:nvSpPr>
          <p:cNvPr id="586" name="Google Shape;586;p70"/>
          <p:cNvSpPr txBox="1"/>
          <p:nvPr/>
        </p:nvSpPr>
        <p:spPr>
          <a:xfrm>
            <a:off x="1101600" y="651600"/>
            <a:ext cx="12698100" cy="11082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rgbClr val="000000"/>
                </a:solidFill>
                <a:latin typeface="Roboto Medium"/>
                <a:ea typeface="Roboto Medium"/>
                <a:cs typeface="Roboto Medium"/>
                <a:sym typeface="Roboto Medium"/>
              </a:rPr>
              <a:t>HOW CAN YOU MAKE THIS MESSAGE </a:t>
            </a:r>
            <a:br>
              <a:rPr lang="en-US" sz="4000" b="0" i="0" u="none" strike="noStrike" cap="none">
                <a:solidFill>
                  <a:srgbClr val="000000"/>
                </a:solidFill>
                <a:latin typeface="Roboto Medium"/>
                <a:ea typeface="Roboto Medium"/>
                <a:cs typeface="Roboto Medium"/>
                <a:sym typeface="Roboto Medium"/>
              </a:rPr>
            </a:br>
            <a:r>
              <a:rPr lang="en-US" sz="4000" b="0" i="0" u="none" strike="noStrike" cap="none">
                <a:solidFill>
                  <a:srgbClr val="000000"/>
                </a:solidFill>
                <a:latin typeface="Roboto Medium"/>
                <a:ea typeface="Roboto Medium"/>
                <a:cs typeface="Roboto Medium"/>
                <a:sym typeface="Roboto Medium"/>
              </a:rPr>
              <a:t>FIT THE CRITERIA?</a:t>
            </a:r>
            <a:endParaRPr sz="4000" b="0" i="0" u="none" strike="noStrike" cap="none">
              <a:solidFill>
                <a:schemeClr val="dk1"/>
              </a:solidFill>
              <a:latin typeface="Roboto Medium"/>
              <a:ea typeface="Roboto Medium"/>
              <a:cs typeface="Roboto Medium"/>
              <a:sym typeface="Roboto Medium"/>
            </a:endParaRPr>
          </a:p>
        </p:txBody>
      </p:sp>
      <p:pic>
        <p:nvPicPr>
          <p:cNvPr id="587" name="Google Shape;587;p70"/>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2" name="Google Shape;557;p67">
            <a:extLst>
              <a:ext uri="{FF2B5EF4-FFF2-40B4-BE49-F238E27FC236}">
                <a16:creationId xmlns:a16="http://schemas.microsoft.com/office/drawing/2014/main" id="{5463E852-55AE-5EFB-F921-924DB4CE2557}"/>
              </a:ext>
            </a:extLst>
          </p:cNvPr>
          <p:cNvSpPr txBox="1"/>
          <p:nvPr/>
        </p:nvSpPr>
        <p:spPr>
          <a:xfrm>
            <a:off x="8847508" y="3460830"/>
            <a:ext cx="5782891" cy="3939953"/>
          </a:xfrm>
          <a:prstGeom prst="rect">
            <a:avLst/>
          </a:prstGeom>
          <a:solidFill>
            <a:schemeClr val="lt1"/>
          </a:solidFill>
          <a:ln>
            <a:noFill/>
          </a:ln>
        </p:spPr>
        <p:txBody>
          <a:bodyPr spcFirstLastPara="1" wrap="square" lIns="720000" tIns="360000" rIns="720000" bIns="360000" anchor="t" anchorCtr="0">
            <a:noAutofit/>
          </a:bodyPr>
          <a:lstStyle/>
          <a:p>
            <a:pPr marL="0" lvl="0" indent="0" algn="l" rtl="0">
              <a:spcBef>
                <a:spcPts val="0"/>
              </a:spcBef>
              <a:spcAft>
                <a:spcPts val="0"/>
              </a:spcAft>
              <a:buClr>
                <a:schemeClr val="dk1"/>
              </a:buClr>
              <a:buSzPts val="1100"/>
              <a:buFont typeface="Arial"/>
              <a:buNone/>
            </a:pPr>
            <a:r>
              <a:rPr lang="en-US" sz="2800" dirty="0">
                <a:solidFill>
                  <a:schemeClr val="dk1"/>
                </a:solidFill>
                <a:latin typeface="Roboto"/>
                <a:ea typeface="Roboto"/>
                <a:cs typeface="Roboto"/>
                <a:sym typeface="Roboto"/>
              </a:rPr>
              <a:t>“I’m confident that by digitizing our invoicing process, we can save money.”</a:t>
            </a:r>
          </a:p>
        </p:txBody>
      </p:sp>
      <p:sp>
        <p:nvSpPr>
          <p:cNvPr id="3" name="Google Shape;560;p67">
            <a:extLst>
              <a:ext uri="{FF2B5EF4-FFF2-40B4-BE49-F238E27FC236}">
                <a16:creationId xmlns:a16="http://schemas.microsoft.com/office/drawing/2014/main" id="{D16C105C-470F-BF8D-1A4F-6FE4F189C527}"/>
              </a:ext>
            </a:extLst>
          </p:cNvPr>
          <p:cNvSpPr txBox="1"/>
          <p:nvPr/>
        </p:nvSpPr>
        <p:spPr>
          <a:xfrm>
            <a:off x="9464924" y="2660132"/>
            <a:ext cx="4780344" cy="66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200" b="1" dirty="0">
                <a:solidFill>
                  <a:schemeClr val="dk1"/>
                </a:solidFill>
                <a:latin typeface="Roboto"/>
                <a:ea typeface="Roboto"/>
                <a:cs typeface="Roboto"/>
                <a:sym typeface="Roboto"/>
              </a:rPr>
              <a:t>Improved Message #2</a:t>
            </a:r>
          </a:p>
        </p:txBody>
      </p:sp>
      <p:sp>
        <p:nvSpPr>
          <p:cNvPr id="4" name="Google Shape;579;p69">
            <a:extLst>
              <a:ext uri="{FF2B5EF4-FFF2-40B4-BE49-F238E27FC236}">
                <a16:creationId xmlns:a16="http://schemas.microsoft.com/office/drawing/2014/main" id="{ACC457A1-877C-9E51-9012-6CEC30BF2118}"/>
              </a:ext>
            </a:extLst>
          </p:cNvPr>
          <p:cNvSpPr/>
          <p:nvPr/>
        </p:nvSpPr>
        <p:spPr>
          <a:xfrm>
            <a:off x="8742280" y="3847623"/>
            <a:ext cx="210600" cy="19218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pic>
        <p:nvPicPr>
          <p:cNvPr id="595" name="Google Shape;595;p71"/>
          <p:cNvPicPr preferRelativeResize="0"/>
          <p:nvPr/>
        </p:nvPicPr>
        <p:blipFill rotWithShape="1">
          <a:blip r:embed="rId4">
            <a:alphaModFix/>
          </a:blip>
          <a:srcRect l="139" r="149"/>
          <a:stretch/>
        </p:blipFill>
        <p:spPr>
          <a:xfrm>
            <a:off x="1101599" y="2219576"/>
            <a:ext cx="7745910" cy="5181351"/>
          </a:xfrm>
          <a:prstGeom prst="rect">
            <a:avLst/>
          </a:prstGeom>
          <a:noFill/>
          <a:ln>
            <a:noFill/>
          </a:ln>
        </p:spPr>
      </p:pic>
      <p:sp>
        <p:nvSpPr>
          <p:cNvPr id="596" name="Google Shape;596;p71"/>
          <p:cNvSpPr txBox="1"/>
          <p:nvPr/>
        </p:nvSpPr>
        <p:spPr>
          <a:xfrm>
            <a:off x="1101600" y="651600"/>
            <a:ext cx="12698100" cy="11082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rgbClr val="000000"/>
                </a:solidFill>
                <a:latin typeface="Roboto Medium"/>
                <a:ea typeface="Roboto Medium"/>
                <a:cs typeface="Roboto Medium"/>
                <a:sym typeface="Roboto Medium"/>
              </a:rPr>
              <a:t>HOW CAN YOU MAKE THIS MESSAGE </a:t>
            </a:r>
            <a:br>
              <a:rPr lang="en-US" sz="4000" b="0" i="0" u="none" strike="noStrike" cap="none">
                <a:solidFill>
                  <a:srgbClr val="000000"/>
                </a:solidFill>
                <a:latin typeface="Roboto Medium"/>
                <a:ea typeface="Roboto Medium"/>
                <a:cs typeface="Roboto Medium"/>
                <a:sym typeface="Roboto Medium"/>
              </a:rPr>
            </a:br>
            <a:r>
              <a:rPr lang="en-US" sz="4000" b="0" i="0" u="none" strike="noStrike" cap="none">
                <a:solidFill>
                  <a:srgbClr val="000000"/>
                </a:solidFill>
                <a:latin typeface="Roboto Medium"/>
                <a:ea typeface="Roboto Medium"/>
                <a:cs typeface="Roboto Medium"/>
                <a:sym typeface="Roboto Medium"/>
              </a:rPr>
              <a:t>FIT THE CRITERIA?</a:t>
            </a:r>
            <a:endParaRPr sz="4000" b="0" i="0" u="none" strike="noStrike" cap="none">
              <a:solidFill>
                <a:schemeClr val="dk1"/>
              </a:solidFill>
              <a:latin typeface="Roboto Medium"/>
              <a:ea typeface="Roboto Medium"/>
              <a:cs typeface="Roboto Medium"/>
              <a:sym typeface="Roboto Medium"/>
            </a:endParaRPr>
          </a:p>
        </p:txBody>
      </p:sp>
      <p:pic>
        <p:nvPicPr>
          <p:cNvPr id="597" name="Google Shape;597;p71"/>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2" name="Google Shape;557;p67">
            <a:extLst>
              <a:ext uri="{FF2B5EF4-FFF2-40B4-BE49-F238E27FC236}">
                <a16:creationId xmlns:a16="http://schemas.microsoft.com/office/drawing/2014/main" id="{4FF09436-4B2A-5D27-4443-B4D82985C475}"/>
              </a:ext>
            </a:extLst>
          </p:cNvPr>
          <p:cNvSpPr txBox="1"/>
          <p:nvPr/>
        </p:nvSpPr>
        <p:spPr>
          <a:xfrm>
            <a:off x="8847508" y="3460830"/>
            <a:ext cx="5782891" cy="3939953"/>
          </a:xfrm>
          <a:prstGeom prst="rect">
            <a:avLst/>
          </a:prstGeom>
          <a:solidFill>
            <a:schemeClr val="lt1"/>
          </a:solidFill>
          <a:ln>
            <a:noFill/>
          </a:ln>
        </p:spPr>
        <p:txBody>
          <a:bodyPr spcFirstLastPara="1" wrap="square" lIns="720000" tIns="360000" rIns="720000" bIns="360000" anchor="t" anchorCtr="0">
            <a:no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Roboto"/>
                <a:ea typeface="Roboto"/>
                <a:cs typeface="Roboto"/>
                <a:sym typeface="Roboto"/>
              </a:rPr>
              <a:t>“The key to retaining top talent is to develop them.”</a:t>
            </a:r>
            <a:endParaRPr lang="en-US" sz="2800" dirty="0"/>
          </a:p>
        </p:txBody>
      </p:sp>
      <p:sp>
        <p:nvSpPr>
          <p:cNvPr id="3" name="Google Shape;560;p67">
            <a:extLst>
              <a:ext uri="{FF2B5EF4-FFF2-40B4-BE49-F238E27FC236}">
                <a16:creationId xmlns:a16="http://schemas.microsoft.com/office/drawing/2014/main" id="{22BDF223-F304-4AC5-BD6D-0030F55BC23E}"/>
              </a:ext>
            </a:extLst>
          </p:cNvPr>
          <p:cNvSpPr txBox="1"/>
          <p:nvPr/>
        </p:nvSpPr>
        <p:spPr>
          <a:xfrm>
            <a:off x="9464924" y="2660132"/>
            <a:ext cx="4780344" cy="66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solidFill>
                  <a:schemeClr val="dk1"/>
                </a:solidFill>
                <a:latin typeface="Roboto"/>
                <a:ea typeface="Roboto"/>
                <a:cs typeface="Roboto"/>
                <a:sym typeface="Roboto"/>
              </a:rPr>
              <a:t>Draft Message #3</a:t>
            </a:r>
            <a:endParaRPr lang="en-US" sz="3600" dirty="0">
              <a:solidFill>
                <a:schemeClr val="dk2"/>
              </a:solidFill>
            </a:endParaRPr>
          </a:p>
        </p:txBody>
      </p:sp>
      <p:sp>
        <p:nvSpPr>
          <p:cNvPr id="4" name="Google Shape;579;p69">
            <a:extLst>
              <a:ext uri="{FF2B5EF4-FFF2-40B4-BE49-F238E27FC236}">
                <a16:creationId xmlns:a16="http://schemas.microsoft.com/office/drawing/2014/main" id="{ED5C6ECB-7AB8-6302-2356-33E7CB998521}"/>
              </a:ext>
            </a:extLst>
          </p:cNvPr>
          <p:cNvSpPr/>
          <p:nvPr/>
        </p:nvSpPr>
        <p:spPr>
          <a:xfrm>
            <a:off x="8742280" y="3847623"/>
            <a:ext cx="210600" cy="19218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604"/>
        <p:cNvGrpSpPr/>
        <p:nvPr/>
      </p:nvGrpSpPr>
      <p:grpSpPr>
        <a:xfrm>
          <a:off x="0" y="0"/>
          <a:ext cx="0" cy="0"/>
          <a:chOff x="0" y="0"/>
          <a:chExt cx="0" cy="0"/>
        </a:xfrm>
      </p:grpSpPr>
      <p:pic>
        <p:nvPicPr>
          <p:cNvPr id="605" name="Google Shape;605;p72"/>
          <p:cNvPicPr preferRelativeResize="0"/>
          <p:nvPr/>
        </p:nvPicPr>
        <p:blipFill rotWithShape="1">
          <a:blip r:embed="rId4">
            <a:alphaModFix/>
          </a:blip>
          <a:srcRect l="139" r="149"/>
          <a:stretch/>
        </p:blipFill>
        <p:spPr>
          <a:xfrm>
            <a:off x="1101599" y="2219576"/>
            <a:ext cx="7745910" cy="5181351"/>
          </a:xfrm>
          <a:prstGeom prst="rect">
            <a:avLst/>
          </a:prstGeom>
          <a:noFill/>
          <a:ln>
            <a:noFill/>
          </a:ln>
        </p:spPr>
      </p:pic>
      <p:sp>
        <p:nvSpPr>
          <p:cNvPr id="606" name="Google Shape;606;p72"/>
          <p:cNvSpPr txBox="1"/>
          <p:nvPr/>
        </p:nvSpPr>
        <p:spPr>
          <a:xfrm>
            <a:off x="1101600" y="651600"/>
            <a:ext cx="12698100" cy="11082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rgbClr val="000000"/>
                </a:solidFill>
                <a:latin typeface="Roboto Medium"/>
                <a:ea typeface="Roboto Medium"/>
                <a:cs typeface="Roboto Medium"/>
                <a:sym typeface="Roboto Medium"/>
              </a:rPr>
              <a:t>HOW CAN YOU MAKE THIS MESSAGE </a:t>
            </a:r>
            <a:br>
              <a:rPr lang="en-US" sz="4000" b="0" i="0" u="none" strike="noStrike" cap="none">
                <a:solidFill>
                  <a:srgbClr val="000000"/>
                </a:solidFill>
                <a:latin typeface="Roboto Medium"/>
                <a:ea typeface="Roboto Medium"/>
                <a:cs typeface="Roboto Medium"/>
                <a:sym typeface="Roboto Medium"/>
              </a:rPr>
            </a:br>
            <a:r>
              <a:rPr lang="en-US" sz="4000" b="0" i="0" u="none" strike="noStrike" cap="none">
                <a:solidFill>
                  <a:srgbClr val="000000"/>
                </a:solidFill>
                <a:latin typeface="Roboto Medium"/>
                <a:ea typeface="Roboto Medium"/>
                <a:cs typeface="Roboto Medium"/>
                <a:sym typeface="Roboto Medium"/>
              </a:rPr>
              <a:t>FIT THE CRITERIA?</a:t>
            </a:r>
            <a:endParaRPr sz="4000" b="0" i="0" u="none" strike="noStrike" cap="none">
              <a:solidFill>
                <a:schemeClr val="dk1"/>
              </a:solidFill>
              <a:latin typeface="Roboto Medium"/>
              <a:ea typeface="Roboto Medium"/>
              <a:cs typeface="Roboto Medium"/>
              <a:sym typeface="Roboto Medium"/>
            </a:endParaRPr>
          </a:p>
        </p:txBody>
      </p:sp>
      <p:pic>
        <p:nvPicPr>
          <p:cNvPr id="607" name="Google Shape;607;p72"/>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2" name="Google Shape;557;p67">
            <a:extLst>
              <a:ext uri="{FF2B5EF4-FFF2-40B4-BE49-F238E27FC236}">
                <a16:creationId xmlns:a16="http://schemas.microsoft.com/office/drawing/2014/main" id="{5CBB2159-EEF2-42F6-BAF6-DBD64F113F8D}"/>
              </a:ext>
            </a:extLst>
          </p:cNvPr>
          <p:cNvSpPr txBox="1"/>
          <p:nvPr/>
        </p:nvSpPr>
        <p:spPr>
          <a:xfrm>
            <a:off x="8847508" y="3460830"/>
            <a:ext cx="5782891" cy="3939953"/>
          </a:xfrm>
          <a:prstGeom prst="rect">
            <a:avLst/>
          </a:prstGeom>
          <a:solidFill>
            <a:schemeClr val="lt1"/>
          </a:solidFill>
          <a:ln>
            <a:noFill/>
          </a:ln>
        </p:spPr>
        <p:txBody>
          <a:bodyPr spcFirstLastPara="1" wrap="square" lIns="720000" tIns="360000" rIns="720000" bIns="360000" anchor="t" anchorCtr="0">
            <a:noAutofit/>
          </a:bodyPr>
          <a:lstStyle/>
          <a:p>
            <a:pPr marL="0" marR="0" lvl="0" indent="0" algn="l" rtl="0">
              <a:lnSpc>
                <a:spcPct val="100000"/>
              </a:lnSpc>
              <a:spcBef>
                <a:spcPts val="0"/>
              </a:spcBef>
              <a:spcAft>
                <a:spcPts val="0"/>
              </a:spcAft>
              <a:buNone/>
            </a:pPr>
            <a:r>
              <a:rPr lang="en-US" sz="2800" dirty="0">
                <a:solidFill>
                  <a:schemeClr val="dk1"/>
                </a:solidFill>
                <a:latin typeface="Roboto"/>
                <a:ea typeface="Roboto"/>
                <a:cs typeface="Roboto"/>
                <a:sym typeface="Roboto"/>
              </a:rPr>
              <a:t>“I believe that prioritizing learning and development for key positions will allow us to increase talent retention.” </a:t>
            </a:r>
          </a:p>
        </p:txBody>
      </p:sp>
      <p:sp>
        <p:nvSpPr>
          <p:cNvPr id="3" name="Google Shape;560;p67">
            <a:extLst>
              <a:ext uri="{FF2B5EF4-FFF2-40B4-BE49-F238E27FC236}">
                <a16:creationId xmlns:a16="http://schemas.microsoft.com/office/drawing/2014/main" id="{112AA0CA-28A8-783F-1336-C4ABD2F84BD2}"/>
              </a:ext>
            </a:extLst>
          </p:cNvPr>
          <p:cNvSpPr txBox="1"/>
          <p:nvPr/>
        </p:nvSpPr>
        <p:spPr>
          <a:xfrm>
            <a:off x="9464924" y="2660132"/>
            <a:ext cx="4780344" cy="66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200" b="1" dirty="0">
                <a:solidFill>
                  <a:schemeClr val="dk1"/>
                </a:solidFill>
                <a:latin typeface="Roboto"/>
                <a:ea typeface="Roboto"/>
                <a:cs typeface="Roboto"/>
                <a:sym typeface="Roboto"/>
              </a:rPr>
              <a:t>Improved Message #3</a:t>
            </a:r>
          </a:p>
        </p:txBody>
      </p:sp>
      <p:sp>
        <p:nvSpPr>
          <p:cNvPr id="4" name="Google Shape;579;p69">
            <a:extLst>
              <a:ext uri="{FF2B5EF4-FFF2-40B4-BE49-F238E27FC236}">
                <a16:creationId xmlns:a16="http://schemas.microsoft.com/office/drawing/2014/main" id="{00429B0D-6FC0-B2E2-2200-2F42F86EF1D1}"/>
              </a:ext>
            </a:extLst>
          </p:cNvPr>
          <p:cNvSpPr/>
          <p:nvPr/>
        </p:nvSpPr>
        <p:spPr>
          <a:xfrm>
            <a:off x="8742280" y="3847623"/>
            <a:ext cx="210600" cy="19218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3"/>
          <p:cNvSpPr/>
          <p:nvPr/>
        </p:nvSpPr>
        <p:spPr>
          <a:xfrm>
            <a:off x="0" y="1"/>
            <a:ext cx="14688900" cy="4817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16" name="Google Shape;616;p73" descr="A person with curly hair holding her hands to her mouth&#10;&#10;Description automatically generated"/>
          <p:cNvPicPr preferRelativeResize="0"/>
          <p:nvPr/>
        </p:nvPicPr>
        <p:blipFill rotWithShape="1">
          <a:blip r:embed="rId4">
            <a:alphaModFix/>
          </a:blip>
          <a:srcRect l="24983" r="2996"/>
          <a:stretch/>
        </p:blipFill>
        <p:spPr>
          <a:xfrm>
            <a:off x="398132" y="2460246"/>
            <a:ext cx="4336871" cy="3010807"/>
          </a:xfrm>
          <a:prstGeom prst="rect">
            <a:avLst/>
          </a:prstGeom>
          <a:noFill/>
          <a:ln>
            <a:noFill/>
          </a:ln>
        </p:spPr>
      </p:pic>
      <p:pic>
        <p:nvPicPr>
          <p:cNvPr id="617" name="Google Shape;617;p73" descr="A group of people putting their hands together&#10;&#10;Description automatically generated"/>
          <p:cNvPicPr preferRelativeResize="0"/>
          <p:nvPr/>
        </p:nvPicPr>
        <p:blipFill rotWithShape="1">
          <a:blip r:embed="rId5">
            <a:alphaModFix/>
          </a:blip>
          <a:srcRect r="3920"/>
          <a:stretch/>
        </p:blipFill>
        <p:spPr>
          <a:xfrm>
            <a:off x="5146763" y="2412015"/>
            <a:ext cx="4336872" cy="3013020"/>
          </a:xfrm>
          <a:prstGeom prst="rect">
            <a:avLst/>
          </a:prstGeom>
          <a:noFill/>
          <a:ln>
            <a:noFill/>
          </a:ln>
        </p:spPr>
      </p:pic>
      <p:sp>
        <p:nvSpPr>
          <p:cNvPr id="618" name="Google Shape;618;p73"/>
          <p:cNvSpPr txBox="1"/>
          <p:nvPr/>
        </p:nvSpPr>
        <p:spPr>
          <a:xfrm>
            <a:off x="398132" y="5688343"/>
            <a:ext cx="43368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Roboto"/>
                <a:ea typeface="Roboto"/>
                <a:cs typeface="Roboto"/>
                <a:sym typeface="Roboto"/>
              </a:rPr>
              <a:t>What do you believe </a:t>
            </a:r>
            <a:r>
              <a:rPr lang="en-US" sz="2800" b="0" i="0" u="none" strike="noStrike" cap="none">
                <a:solidFill>
                  <a:srgbClr val="000000"/>
                </a:solidFill>
                <a:latin typeface="Roboto"/>
                <a:ea typeface="Roboto"/>
                <a:cs typeface="Roboto"/>
                <a:sym typeface="Roboto"/>
              </a:rPr>
              <a:t>that you want your audience to believe?</a:t>
            </a:r>
            <a:endParaRPr/>
          </a:p>
        </p:txBody>
      </p:sp>
      <p:sp>
        <p:nvSpPr>
          <p:cNvPr id="619" name="Google Shape;619;p73"/>
          <p:cNvSpPr txBox="1"/>
          <p:nvPr/>
        </p:nvSpPr>
        <p:spPr>
          <a:xfrm>
            <a:off x="5146762" y="5688342"/>
            <a:ext cx="43368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Roboto"/>
                <a:ea typeface="Roboto"/>
                <a:cs typeface="Roboto"/>
                <a:sym typeface="Roboto"/>
              </a:rPr>
              <a:t>What is the benefit </a:t>
            </a:r>
            <a:r>
              <a:rPr lang="en-US" sz="2800" b="0" i="0" u="none" strike="noStrike" cap="none">
                <a:solidFill>
                  <a:srgbClr val="000000"/>
                </a:solidFill>
                <a:latin typeface="Roboto"/>
                <a:ea typeface="Roboto"/>
                <a:cs typeface="Roboto"/>
                <a:sym typeface="Roboto"/>
              </a:rPr>
              <a:t>they would gain from taking that action?</a:t>
            </a:r>
            <a:endParaRPr/>
          </a:p>
        </p:txBody>
      </p:sp>
      <p:sp>
        <p:nvSpPr>
          <p:cNvPr id="620" name="Google Shape;620;p73"/>
          <p:cNvSpPr txBox="1"/>
          <p:nvPr/>
        </p:nvSpPr>
        <p:spPr>
          <a:xfrm>
            <a:off x="9895392" y="5684675"/>
            <a:ext cx="43368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Roboto"/>
                <a:ea typeface="Roboto"/>
                <a:cs typeface="Roboto"/>
                <a:sym typeface="Roboto"/>
              </a:rPr>
              <a:t>What is the single takeaway </a:t>
            </a:r>
            <a:r>
              <a:rPr lang="en-US" sz="2800" b="0" i="0" u="none" strike="noStrike" cap="none">
                <a:solidFill>
                  <a:srgbClr val="000000"/>
                </a:solidFill>
                <a:latin typeface="Roboto"/>
                <a:ea typeface="Roboto"/>
                <a:cs typeface="Roboto"/>
                <a:sym typeface="Roboto"/>
              </a:rPr>
              <a:t>of your message?</a:t>
            </a:r>
            <a:endParaRPr/>
          </a:p>
        </p:txBody>
      </p:sp>
      <p:pic>
        <p:nvPicPr>
          <p:cNvPr id="621" name="Google Shape;621;p73" descr="One glowing cube among white dim cubes"/>
          <p:cNvPicPr preferRelativeResize="0"/>
          <p:nvPr/>
        </p:nvPicPr>
        <p:blipFill rotWithShape="1">
          <a:blip r:embed="rId6">
            <a:alphaModFix/>
          </a:blip>
          <a:srcRect t="8382"/>
          <a:stretch/>
        </p:blipFill>
        <p:spPr>
          <a:xfrm>
            <a:off x="9895392" y="2459139"/>
            <a:ext cx="4384814" cy="3013021"/>
          </a:xfrm>
          <a:prstGeom prst="rect">
            <a:avLst/>
          </a:prstGeom>
          <a:noFill/>
          <a:ln>
            <a:noFill/>
          </a:ln>
        </p:spPr>
      </p:pic>
      <p:sp>
        <p:nvSpPr>
          <p:cNvPr id="622" name="Google Shape;622;p73"/>
          <p:cNvSpPr txBox="1"/>
          <p:nvPr/>
        </p:nvSpPr>
        <p:spPr>
          <a:xfrm>
            <a:off x="743800" y="1051500"/>
            <a:ext cx="12698100" cy="5541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chemeClr val="lt1"/>
                </a:solidFill>
                <a:latin typeface="Roboto Medium"/>
                <a:ea typeface="Roboto Medium"/>
                <a:cs typeface="Roboto Medium"/>
                <a:sym typeface="Roboto Medium"/>
              </a:rPr>
              <a:t>PRACTICE AUDIENCE-CENTERED THINKING</a:t>
            </a:r>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74" descr="A close-up of a person's hands&#10;&#10;Description automatically generated"/>
          <p:cNvPicPr preferRelativeResize="0"/>
          <p:nvPr/>
        </p:nvPicPr>
        <p:blipFill rotWithShape="1">
          <a:blip r:embed="rId4">
            <a:alphaModFix/>
          </a:blip>
          <a:srcRect l="12424" r="6793"/>
          <a:stretch/>
        </p:blipFill>
        <p:spPr>
          <a:xfrm>
            <a:off x="0" y="1099226"/>
            <a:ext cx="6167299" cy="5725634"/>
          </a:xfrm>
          <a:prstGeom prst="rect">
            <a:avLst/>
          </a:prstGeom>
          <a:noFill/>
          <a:ln>
            <a:noFill/>
          </a:ln>
        </p:spPr>
      </p:pic>
      <p:sp>
        <p:nvSpPr>
          <p:cNvPr id="628" name="Google Shape;628;p74"/>
          <p:cNvSpPr txBox="1"/>
          <p:nvPr/>
        </p:nvSpPr>
        <p:spPr>
          <a:xfrm>
            <a:off x="6474831" y="4620502"/>
            <a:ext cx="7455300" cy="2205000"/>
          </a:xfrm>
          <a:prstGeom prst="rect">
            <a:avLst/>
          </a:prstGeom>
          <a:solidFill>
            <a:srgbClr val="F2F2F2"/>
          </a:solidFill>
          <a:ln>
            <a:noFill/>
          </a:ln>
        </p:spPr>
        <p:txBody>
          <a:bodyPr spcFirstLastPara="1" wrap="square" lIns="360000" tIns="360000" rIns="360000" bIns="36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Example:</a:t>
            </a:r>
            <a:r>
              <a:rPr lang="en-US" sz="2400" b="0" i="0" u="none" strike="noStrike" cap="none">
                <a:solidFill>
                  <a:srgbClr val="000000"/>
                </a:solidFill>
                <a:latin typeface="Roboto"/>
                <a:ea typeface="Roboto"/>
                <a:cs typeface="Roboto"/>
                <a:sym typeface="Roboto"/>
              </a:rPr>
              <a:t> “It’s estimated that by 2050, our oceans will have more plastic - by weight - than fish. This is why it is crucial to reduce single-use plastic and focus on sustainable alternatives.” </a:t>
            </a:r>
            <a:endParaRPr/>
          </a:p>
        </p:txBody>
      </p:sp>
      <p:sp>
        <p:nvSpPr>
          <p:cNvPr id="629" name="Google Shape;629;p74"/>
          <p:cNvSpPr txBox="1"/>
          <p:nvPr/>
        </p:nvSpPr>
        <p:spPr>
          <a:xfrm>
            <a:off x="6857999" y="1892641"/>
            <a:ext cx="7071900" cy="2524200"/>
          </a:xfrm>
          <a:prstGeom prst="rect">
            <a:avLst/>
          </a:prstGeom>
          <a:noFill/>
          <a:ln>
            <a:noFill/>
          </a:ln>
        </p:spPr>
        <p:txBody>
          <a:bodyPr spcFirstLastPara="1" wrap="square" lIns="91425" tIns="45700" rIns="91425" bIns="45700" anchor="t" anchorCtr="0">
            <a:spAutoFit/>
          </a:bodyPr>
          <a:lstStyle/>
          <a:p>
            <a:pPr marL="381000" marR="0" lvl="0" indent="-342900" algn="l" rtl="0">
              <a:lnSpc>
                <a:spcPct val="100000"/>
              </a:lnSpc>
              <a:spcBef>
                <a:spcPts val="0"/>
              </a:spcBef>
              <a:spcAft>
                <a:spcPts val="0"/>
              </a:spcAft>
              <a:buClr>
                <a:srgbClr val="48A3E3"/>
              </a:buClr>
              <a:buSzPts val="3000"/>
              <a:buFont typeface="Arial"/>
              <a:buChar char="•"/>
            </a:pPr>
            <a:r>
              <a:rPr lang="en-US" sz="2400" b="0" i="0" u="none" strike="noStrike" cap="none">
                <a:solidFill>
                  <a:srgbClr val="000000"/>
                </a:solidFill>
                <a:latin typeface="Roboto"/>
                <a:ea typeface="Roboto"/>
                <a:cs typeface="Roboto"/>
                <a:sym typeface="Roboto"/>
              </a:rPr>
              <a:t>The context that connects you to your audience</a:t>
            </a:r>
            <a:endParaRPr/>
          </a:p>
          <a:p>
            <a:pPr marL="381000" marR="0" lvl="0" indent="-342900" algn="l" rtl="0">
              <a:lnSpc>
                <a:spcPct val="100000"/>
              </a:lnSpc>
              <a:spcBef>
                <a:spcPts val="1200"/>
              </a:spcBef>
              <a:spcAft>
                <a:spcPts val="0"/>
              </a:spcAft>
              <a:buClr>
                <a:srgbClr val="48A3E3"/>
              </a:buClr>
              <a:buSzPts val="3000"/>
              <a:buFont typeface="Arial"/>
              <a:buChar char="•"/>
            </a:pPr>
            <a:r>
              <a:rPr lang="en-US" sz="2400" b="0" i="0" u="none" strike="noStrike" cap="none">
                <a:solidFill>
                  <a:srgbClr val="000000"/>
                </a:solidFill>
                <a:latin typeface="Roboto"/>
                <a:ea typeface="Roboto"/>
                <a:cs typeface="Roboto"/>
                <a:sym typeface="Roboto"/>
              </a:rPr>
              <a:t>Can be a personal story, an anecdote, a quote, a metaphor, relevant facts, and information </a:t>
            </a:r>
            <a:endParaRPr/>
          </a:p>
          <a:p>
            <a:pPr marL="381000" marR="0" lvl="0" indent="-342900" algn="l" rtl="0">
              <a:lnSpc>
                <a:spcPct val="100000"/>
              </a:lnSpc>
              <a:spcBef>
                <a:spcPts val="1200"/>
              </a:spcBef>
              <a:spcAft>
                <a:spcPts val="0"/>
              </a:spcAft>
              <a:buClr>
                <a:srgbClr val="48A3E3"/>
              </a:buClr>
              <a:buSzPts val="3000"/>
              <a:buFont typeface="Arial"/>
              <a:buChar char="•"/>
            </a:pPr>
            <a:r>
              <a:rPr lang="en-US" sz="2400" b="0" i="0" u="none" strike="noStrike" cap="none">
                <a:solidFill>
                  <a:srgbClr val="000000"/>
                </a:solidFill>
                <a:latin typeface="Roboto"/>
                <a:ea typeface="Roboto"/>
                <a:cs typeface="Roboto"/>
                <a:sym typeface="Roboto"/>
              </a:rPr>
              <a:t>Can be short or long but it must connect to your Subject &amp; Message</a:t>
            </a:r>
            <a:endParaRPr/>
          </a:p>
        </p:txBody>
      </p:sp>
      <p:sp>
        <p:nvSpPr>
          <p:cNvPr id="630" name="Google Shape;630;p74"/>
          <p:cNvSpPr txBox="1"/>
          <p:nvPr/>
        </p:nvSpPr>
        <p:spPr>
          <a:xfrm>
            <a:off x="6858000" y="482116"/>
            <a:ext cx="6566100" cy="1090200"/>
          </a:xfrm>
          <a:prstGeom prst="rect">
            <a:avLst/>
          </a:prstGeom>
          <a:noFill/>
          <a:ln>
            <a:noFill/>
          </a:ln>
        </p:spPr>
        <p:txBody>
          <a:bodyPr spcFirstLastPara="1" wrap="square" lIns="0" tIns="469900" rIns="0" bIns="0" anchor="t" anchorCtr="0">
            <a:spAutoFit/>
          </a:bodyPr>
          <a:lstStyle/>
          <a:p>
            <a:pPr marL="0" marR="0" lvl="0" indent="0" algn="l" rtl="0">
              <a:lnSpc>
                <a:spcPct val="100000"/>
              </a:lnSpc>
              <a:spcBef>
                <a:spcPts val="0"/>
              </a:spcBef>
              <a:spcAft>
                <a:spcPts val="1200"/>
              </a:spcAft>
              <a:buClr>
                <a:srgbClr val="00A3E4"/>
              </a:buClr>
              <a:buSzPts val="1400"/>
              <a:buFont typeface="Arial"/>
              <a:buNone/>
            </a:pPr>
            <a:r>
              <a:rPr lang="en-US" sz="4000" b="1" i="0" u="none" strike="noStrike" cap="none">
                <a:solidFill>
                  <a:srgbClr val="000000"/>
                </a:solidFill>
                <a:latin typeface="Roboto"/>
                <a:ea typeface="Roboto"/>
                <a:cs typeface="Roboto"/>
                <a:sym typeface="Roboto"/>
              </a:rPr>
              <a:t>BRIDGE</a:t>
            </a:r>
            <a:endParaRPr sz="4000" b="1" i="0" u="none" strike="noStrike" cap="none">
              <a:solidFill>
                <a:schemeClr val="dk1"/>
              </a:solidFill>
              <a:latin typeface="Roboto"/>
              <a:ea typeface="Roboto"/>
              <a:cs typeface="Roboto"/>
              <a:sym typeface="Roboto"/>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75" descr="White pillars"/>
          <p:cNvPicPr preferRelativeResize="0"/>
          <p:nvPr/>
        </p:nvPicPr>
        <p:blipFill rotWithShape="1">
          <a:blip r:embed="rId4">
            <a:alphaModFix/>
          </a:blip>
          <a:srcRect r="15626"/>
          <a:stretch/>
        </p:blipFill>
        <p:spPr>
          <a:xfrm>
            <a:off x="0" y="0"/>
            <a:ext cx="14630401" cy="8229600"/>
          </a:xfrm>
          <a:prstGeom prst="rect">
            <a:avLst/>
          </a:prstGeom>
          <a:noFill/>
          <a:ln>
            <a:noFill/>
          </a:ln>
        </p:spPr>
      </p:pic>
      <p:sp>
        <p:nvSpPr>
          <p:cNvPr id="636" name="Google Shape;636;p75"/>
          <p:cNvSpPr/>
          <p:nvPr/>
        </p:nvSpPr>
        <p:spPr>
          <a:xfrm>
            <a:off x="5881854" y="1600200"/>
            <a:ext cx="8400600" cy="644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7" name="Google Shape;637;p75"/>
          <p:cNvSpPr txBox="1"/>
          <p:nvPr/>
        </p:nvSpPr>
        <p:spPr>
          <a:xfrm>
            <a:off x="1061822" y="1595583"/>
            <a:ext cx="3767400" cy="3168900"/>
          </a:xfrm>
          <a:prstGeom prst="rect">
            <a:avLst/>
          </a:prstGeom>
          <a:solidFill>
            <a:schemeClr val="bg2"/>
          </a:solidFill>
          <a:ln>
            <a:noFill/>
          </a:ln>
        </p:spPr>
        <p:txBody>
          <a:bodyPr spcFirstLastPara="1" wrap="square" lIns="360000" tIns="540000" rIns="360000" bIns="5400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Roboto Medium"/>
                <a:ea typeface="Roboto Medium"/>
                <a:cs typeface="Roboto Medium"/>
                <a:sym typeface="Roboto Medium"/>
              </a:rPr>
              <a:t>A high-level overview of the evidence included in the Body. </a:t>
            </a:r>
            <a:endParaRPr/>
          </a:p>
          <a:p>
            <a:pPr marL="0" marR="0" lvl="0" indent="0" algn="l" rtl="0">
              <a:lnSpc>
                <a:spcPct val="100000"/>
              </a:lnSpc>
              <a:spcBef>
                <a:spcPts val="1800"/>
              </a:spcBef>
              <a:spcAft>
                <a:spcPts val="0"/>
              </a:spcAft>
              <a:buNone/>
            </a:pPr>
            <a:r>
              <a:rPr lang="en-US" sz="2400" b="0" i="0" u="none" strike="noStrike" cap="none">
                <a:solidFill>
                  <a:schemeClr val="lt1"/>
                </a:solidFill>
                <a:latin typeface="Roboto Medium"/>
                <a:ea typeface="Roboto Medium"/>
                <a:cs typeface="Roboto Medium"/>
                <a:sym typeface="Roboto Medium"/>
              </a:rPr>
              <a:t>It can follow 1 of 5 possible models:</a:t>
            </a:r>
            <a:endParaRPr sz="2400" b="0" i="0" u="none" strike="noStrike" cap="none">
              <a:solidFill>
                <a:schemeClr val="lt1"/>
              </a:solidFill>
              <a:latin typeface="Roboto Medium"/>
              <a:ea typeface="Roboto Medium"/>
              <a:cs typeface="Roboto Medium"/>
              <a:sym typeface="Roboto Medium"/>
            </a:endParaRPr>
          </a:p>
        </p:txBody>
      </p:sp>
      <p:grpSp>
        <p:nvGrpSpPr>
          <p:cNvPr id="638" name="Google Shape;638;p75"/>
          <p:cNvGrpSpPr/>
          <p:nvPr/>
        </p:nvGrpSpPr>
        <p:grpSpPr>
          <a:xfrm>
            <a:off x="5507805" y="1768058"/>
            <a:ext cx="8519623" cy="1072200"/>
            <a:chOff x="5507805" y="1482298"/>
            <a:chExt cx="8519623" cy="1072200"/>
          </a:xfrm>
        </p:grpSpPr>
        <p:sp>
          <p:nvSpPr>
            <p:cNvPr id="639" name="Google Shape;639;p75"/>
            <p:cNvSpPr/>
            <p:nvPr/>
          </p:nvSpPr>
          <p:spPr>
            <a:xfrm>
              <a:off x="5507805" y="1482298"/>
              <a:ext cx="1072200" cy="10722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40" name="Google Shape;640;p75" descr="Lights On outline"/>
            <p:cNvPicPr preferRelativeResize="0"/>
            <p:nvPr/>
          </p:nvPicPr>
          <p:blipFill rotWithShape="1">
            <a:blip r:embed="rId5">
              <a:alphaModFix/>
            </a:blip>
            <a:srcRect/>
            <a:stretch/>
          </p:blipFill>
          <p:spPr>
            <a:xfrm>
              <a:off x="5586707" y="1576039"/>
              <a:ext cx="914400" cy="914400"/>
            </a:xfrm>
            <a:prstGeom prst="rect">
              <a:avLst/>
            </a:prstGeom>
            <a:noFill/>
            <a:ln>
              <a:noFill/>
            </a:ln>
          </p:spPr>
        </p:pic>
        <p:sp>
          <p:nvSpPr>
            <p:cNvPr id="641" name="Google Shape;641;p75"/>
            <p:cNvSpPr txBox="1"/>
            <p:nvPr/>
          </p:nvSpPr>
          <p:spPr>
            <a:xfrm>
              <a:off x="6712228" y="1602901"/>
              <a:ext cx="7315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Roboto"/>
                  <a:ea typeface="Roboto"/>
                  <a:cs typeface="Roboto"/>
                  <a:sym typeface="Roboto"/>
                </a:rPr>
                <a:t>Reasons </a:t>
              </a:r>
              <a:r>
                <a:rPr lang="en-US" sz="2400" i="0" u="none" strike="noStrike" cap="none">
                  <a:solidFill>
                    <a:srgbClr val="000000"/>
                  </a:solidFill>
                  <a:latin typeface="Roboto"/>
                  <a:ea typeface="Roboto"/>
                  <a:cs typeface="Roboto"/>
                  <a:sym typeface="Roboto"/>
                </a:rPr>
                <a:t>-</a:t>
              </a:r>
              <a:r>
                <a:rPr lang="en-US" sz="2400">
                  <a:latin typeface="Roboto"/>
                  <a:ea typeface="Roboto"/>
                  <a:cs typeface="Roboto"/>
                  <a:sym typeface="Roboto"/>
                </a:rPr>
                <a:t> </a:t>
              </a:r>
              <a:r>
                <a:rPr lang="en-US" sz="2400" b="0" i="0" u="none" strike="noStrike" cap="none">
                  <a:solidFill>
                    <a:srgbClr val="000000"/>
                  </a:solidFill>
                  <a:latin typeface="Roboto"/>
                  <a:ea typeface="Roboto"/>
                  <a:cs typeface="Roboto"/>
                  <a:sym typeface="Roboto"/>
                </a:rPr>
                <a:t>“There are 3 reasons we should pursue this approach: A, B, and C.”</a:t>
              </a:r>
              <a:endParaRPr sz="2400" b="0" i="0" u="none" strike="noStrike" cap="none">
                <a:solidFill>
                  <a:srgbClr val="000000"/>
                </a:solidFill>
                <a:latin typeface="Arial"/>
                <a:ea typeface="Arial"/>
                <a:cs typeface="Arial"/>
                <a:sym typeface="Arial"/>
              </a:endParaRPr>
            </a:p>
          </p:txBody>
        </p:sp>
      </p:grpSp>
      <p:grpSp>
        <p:nvGrpSpPr>
          <p:cNvPr id="642" name="Google Shape;642;p75"/>
          <p:cNvGrpSpPr/>
          <p:nvPr/>
        </p:nvGrpSpPr>
        <p:grpSpPr>
          <a:xfrm>
            <a:off x="5507805" y="3007244"/>
            <a:ext cx="8519623" cy="1072200"/>
            <a:chOff x="5507805" y="2670507"/>
            <a:chExt cx="8519623" cy="1072200"/>
          </a:xfrm>
        </p:grpSpPr>
        <p:sp>
          <p:nvSpPr>
            <p:cNvPr id="643" name="Google Shape;643;p75"/>
            <p:cNvSpPr/>
            <p:nvPr/>
          </p:nvSpPr>
          <p:spPr>
            <a:xfrm>
              <a:off x="5507805" y="2670507"/>
              <a:ext cx="1072200" cy="10722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44" name="Google Shape;644;p75" descr="Direction outline"/>
            <p:cNvPicPr preferRelativeResize="0"/>
            <p:nvPr/>
          </p:nvPicPr>
          <p:blipFill rotWithShape="1">
            <a:blip r:embed="rId6">
              <a:alphaModFix/>
            </a:blip>
            <a:srcRect/>
            <a:stretch/>
          </p:blipFill>
          <p:spPr>
            <a:xfrm>
              <a:off x="5560603" y="2755217"/>
              <a:ext cx="914400" cy="914400"/>
            </a:xfrm>
            <a:prstGeom prst="rect">
              <a:avLst/>
            </a:prstGeom>
            <a:noFill/>
            <a:ln>
              <a:noFill/>
            </a:ln>
          </p:spPr>
        </p:pic>
        <p:sp>
          <p:nvSpPr>
            <p:cNvPr id="645" name="Google Shape;645;p75"/>
            <p:cNvSpPr txBox="1"/>
            <p:nvPr/>
          </p:nvSpPr>
          <p:spPr>
            <a:xfrm>
              <a:off x="6712228" y="2834799"/>
              <a:ext cx="7315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Roboto"/>
                  <a:ea typeface="Roboto"/>
                  <a:cs typeface="Roboto"/>
                  <a:sym typeface="Roboto"/>
                </a:rPr>
                <a:t>Ways</a:t>
              </a:r>
              <a:r>
                <a:rPr lang="en-US" sz="2400" b="0" i="0" u="none" strike="noStrike" cap="none">
                  <a:solidFill>
                    <a:srgbClr val="000000"/>
                  </a:solidFill>
                  <a:latin typeface="Roboto"/>
                  <a:ea typeface="Roboto"/>
                  <a:cs typeface="Roboto"/>
                  <a:sym typeface="Roboto"/>
                </a:rPr>
                <a:t> - “Here’s how we can cut costs: first we do A, then B, and finally C.”</a:t>
              </a:r>
              <a:endParaRPr sz="2400" b="0" i="0" u="none" strike="noStrike" cap="none">
                <a:solidFill>
                  <a:srgbClr val="000000"/>
                </a:solidFill>
                <a:latin typeface="Arial"/>
                <a:ea typeface="Arial"/>
                <a:cs typeface="Arial"/>
                <a:sym typeface="Arial"/>
              </a:endParaRPr>
            </a:p>
          </p:txBody>
        </p:sp>
      </p:grpSp>
      <p:grpSp>
        <p:nvGrpSpPr>
          <p:cNvPr id="646" name="Google Shape;646;p75"/>
          <p:cNvGrpSpPr/>
          <p:nvPr/>
        </p:nvGrpSpPr>
        <p:grpSpPr>
          <a:xfrm>
            <a:off x="5507805" y="4246430"/>
            <a:ext cx="8774623" cy="1072200"/>
            <a:chOff x="5507805" y="3858716"/>
            <a:chExt cx="8774623" cy="1072200"/>
          </a:xfrm>
        </p:grpSpPr>
        <p:sp>
          <p:nvSpPr>
            <p:cNvPr id="647" name="Google Shape;647;p75"/>
            <p:cNvSpPr/>
            <p:nvPr/>
          </p:nvSpPr>
          <p:spPr>
            <a:xfrm>
              <a:off x="5507805" y="3858716"/>
              <a:ext cx="1072200" cy="10722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48" name="Google Shape;648;p75" descr="Line arrow: Slight curve outline"/>
            <p:cNvPicPr preferRelativeResize="0"/>
            <p:nvPr/>
          </p:nvPicPr>
          <p:blipFill rotWithShape="1">
            <a:blip r:embed="rId7">
              <a:alphaModFix/>
            </a:blip>
            <a:srcRect/>
            <a:stretch/>
          </p:blipFill>
          <p:spPr>
            <a:xfrm>
              <a:off x="5560603" y="3981306"/>
              <a:ext cx="914400" cy="914400"/>
            </a:xfrm>
            <a:prstGeom prst="rect">
              <a:avLst/>
            </a:prstGeom>
            <a:noFill/>
            <a:ln>
              <a:noFill/>
            </a:ln>
          </p:spPr>
        </p:pic>
        <p:sp>
          <p:nvSpPr>
            <p:cNvPr id="649" name="Google Shape;649;p75"/>
            <p:cNvSpPr txBox="1"/>
            <p:nvPr/>
          </p:nvSpPr>
          <p:spPr>
            <a:xfrm>
              <a:off x="6712228" y="4023008"/>
              <a:ext cx="7570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Roboto"/>
                  <a:ea typeface="Roboto"/>
                  <a:cs typeface="Roboto"/>
                  <a:sym typeface="Roboto"/>
                </a:rPr>
                <a:t>Situation/Response</a:t>
              </a:r>
              <a:r>
                <a:rPr lang="en-US" sz="2400" b="0" i="0" u="none" strike="noStrike" cap="none">
                  <a:solidFill>
                    <a:srgbClr val="000000"/>
                  </a:solidFill>
                  <a:latin typeface="Roboto"/>
                  <a:ea typeface="Roboto"/>
                  <a:cs typeface="Roboto"/>
                  <a:sym typeface="Roboto"/>
                </a:rPr>
                <a:t> - “First I’ll tell you why we need to make this change, then I’ll tell you how we can do it.”</a:t>
              </a:r>
              <a:endParaRPr sz="2400" b="0" i="0" u="none" strike="noStrike" cap="none">
                <a:solidFill>
                  <a:srgbClr val="000000"/>
                </a:solidFill>
                <a:latin typeface="Arial"/>
                <a:ea typeface="Arial"/>
                <a:cs typeface="Arial"/>
                <a:sym typeface="Arial"/>
              </a:endParaRPr>
            </a:p>
          </p:txBody>
        </p:sp>
      </p:grpSp>
      <p:grpSp>
        <p:nvGrpSpPr>
          <p:cNvPr id="650" name="Google Shape;650;p75"/>
          <p:cNvGrpSpPr/>
          <p:nvPr/>
        </p:nvGrpSpPr>
        <p:grpSpPr>
          <a:xfrm>
            <a:off x="5507805" y="5485616"/>
            <a:ext cx="8519623" cy="1200600"/>
            <a:chOff x="5507805" y="4982862"/>
            <a:chExt cx="8519623" cy="1200600"/>
          </a:xfrm>
        </p:grpSpPr>
        <p:sp>
          <p:nvSpPr>
            <p:cNvPr id="651" name="Google Shape;651;p75"/>
            <p:cNvSpPr/>
            <p:nvPr/>
          </p:nvSpPr>
          <p:spPr>
            <a:xfrm>
              <a:off x="5507805" y="5046925"/>
              <a:ext cx="1072200" cy="10722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52" name="Google Shape;652;p75" descr="Future outline"/>
            <p:cNvPicPr preferRelativeResize="0"/>
            <p:nvPr/>
          </p:nvPicPr>
          <p:blipFill rotWithShape="1">
            <a:blip r:embed="rId8">
              <a:alphaModFix/>
            </a:blip>
            <a:srcRect/>
            <a:stretch/>
          </p:blipFill>
          <p:spPr>
            <a:xfrm>
              <a:off x="5586707" y="5131306"/>
              <a:ext cx="914400" cy="914400"/>
            </a:xfrm>
            <a:prstGeom prst="rect">
              <a:avLst/>
            </a:prstGeom>
            <a:noFill/>
            <a:ln>
              <a:noFill/>
            </a:ln>
          </p:spPr>
        </p:pic>
        <p:sp>
          <p:nvSpPr>
            <p:cNvPr id="653" name="Google Shape;653;p75"/>
            <p:cNvSpPr txBox="1"/>
            <p:nvPr/>
          </p:nvSpPr>
          <p:spPr>
            <a:xfrm>
              <a:off x="6712228" y="4982862"/>
              <a:ext cx="7315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Roboto"/>
                  <a:ea typeface="Roboto"/>
                  <a:cs typeface="Roboto"/>
                  <a:sym typeface="Roboto"/>
                </a:rPr>
                <a:t>Present/Future</a:t>
              </a:r>
              <a:r>
                <a:rPr lang="en-US" sz="2400" b="0" i="0" u="none" strike="noStrike" cap="none">
                  <a:solidFill>
                    <a:srgbClr val="000000"/>
                  </a:solidFill>
                  <a:latin typeface="Roboto"/>
                  <a:ea typeface="Roboto"/>
                  <a:cs typeface="Roboto"/>
                  <a:sym typeface="Roboto"/>
                </a:rPr>
                <a:t> - “Let me tell you how we use to handle these types of situations, and then I’ll tell you how we’re going to handle them moving forward.”</a:t>
              </a:r>
              <a:endParaRPr sz="2400" b="0" i="0" u="none" strike="noStrike" cap="none">
                <a:solidFill>
                  <a:srgbClr val="000000"/>
                </a:solidFill>
                <a:latin typeface="Arial"/>
                <a:ea typeface="Arial"/>
                <a:cs typeface="Arial"/>
                <a:sym typeface="Arial"/>
              </a:endParaRPr>
            </a:p>
          </p:txBody>
        </p:sp>
      </p:grpSp>
      <p:grpSp>
        <p:nvGrpSpPr>
          <p:cNvPr id="654" name="Google Shape;654;p75"/>
          <p:cNvGrpSpPr/>
          <p:nvPr/>
        </p:nvGrpSpPr>
        <p:grpSpPr>
          <a:xfrm>
            <a:off x="5507805" y="6852928"/>
            <a:ext cx="8665423" cy="1072200"/>
            <a:chOff x="5507805" y="6235134"/>
            <a:chExt cx="8665423" cy="1072200"/>
          </a:xfrm>
        </p:grpSpPr>
        <p:sp>
          <p:nvSpPr>
            <p:cNvPr id="655" name="Google Shape;655;p75"/>
            <p:cNvSpPr/>
            <p:nvPr/>
          </p:nvSpPr>
          <p:spPr>
            <a:xfrm>
              <a:off x="5507805" y="6235134"/>
              <a:ext cx="1072200" cy="10722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56" name="Google Shape;656;p75" descr="Monthly calendar outline"/>
            <p:cNvPicPr preferRelativeResize="0"/>
            <p:nvPr/>
          </p:nvPicPr>
          <p:blipFill rotWithShape="1">
            <a:blip r:embed="rId9">
              <a:alphaModFix/>
            </a:blip>
            <a:srcRect/>
            <a:stretch/>
          </p:blipFill>
          <p:spPr>
            <a:xfrm>
              <a:off x="5586707" y="6314035"/>
              <a:ext cx="914400" cy="914400"/>
            </a:xfrm>
            <a:prstGeom prst="rect">
              <a:avLst/>
            </a:prstGeom>
            <a:noFill/>
            <a:ln>
              <a:noFill/>
            </a:ln>
          </p:spPr>
        </p:pic>
        <p:sp>
          <p:nvSpPr>
            <p:cNvPr id="657" name="Google Shape;657;p75"/>
            <p:cNvSpPr txBox="1"/>
            <p:nvPr/>
          </p:nvSpPr>
          <p:spPr>
            <a:xfrm>
              <a:off x="6712228" y="6355737"/>
              <a:ext cx="74610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Roboto"/>
                  <a:ea typeface="Roboto"/>
                  <a:cs typeface="Roboto"/>
                  <a:sym typeface="Roboto"/>
                </a:rPr>
                <a:t>Chronological</a:t>
              </a:r>
              <a:r>
                <a:rPr lang="en-US" sz="2400" b="0" i="0" u="none" strike="noStrike" cap="none">
                  <a:solidFill>
                    <a:srgbClr val="000000"/>
                  </a:solidFill>
                  <a:latin typeface="Roboto"/>
                  <a:ea typeface="Roboto"/>
                  <a:cs typeface="Roboto"/>
                  <a:sym typeface="Roboto"/>
                </a:rPr>
                <a:t> - “Now, I’m going to walk you through how this situation has evolved over the past 5 years.”</a:t>
              </a:r>
              <a:endParaRPr sz="2400" b="0" i="0" u="none" strike="noStrike" cap="none">
                <a:solidFill>
                  <a:srgbClr val="000000"/>
                </a:solidFill>
                <a:latin typeface="Arial"/>
                <a:ea typeface="Arial"/>
                <a:cs typeface="Arial"/>
                <a:sym typeface="Arial"/>
              </a:endParaRPr>
            </a:p>
          </p:txBody>
        </p:sp>
      </p:grpSp>
      <p:sp>
        <p:nvSpPr>
          <p:cNvPr id="658" name="Google Shape;658;p75"/>
          <p:cNvSpPr txBox="1"/>
          <p:nvPr/>
        </p:nvSpPr>
        <p:spPr>
          <a:xfrm>
            <a:off x="6592575" y="761700"/>
            <a:ext cx="12698100" cy="5541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1" i="0" u="none" strike="noStrike" cap="none">
                <a:solidFill>
                  <a:srgbClr val="000000"/>
                </a:solidFill>
                <a:latin typeface="Roboto"/>
                <a:ea typeface="Roboto"/>
                <a:cs typeface="Roboto"/>
                <a:sym typeface="Roboto"/>
              </a:rPr>
              <a:t>STRUCTURAL STATEMENT </a:t>
            </a:r>
            <a:endParaRPr sz="4000" b="1" i="0" u="none" strike="noStrike" cap="none">
              <a:solidFill>
                <a:schemeClr val="dk1"/>
              </a:solidFill>
              <a:latin typeface="Roboto"/>
              <a:ea typeface="Roboto"/>
              <a:cs typeface="Roboto"/>
              <a:sym typeface="Roboto"/>
            </a:endParaRPr>
          </a:p>
        </p:txBody>
      </p:sp>
      <p:pic>
        <p:nvPicPr>
          <p:cNvPr id="659" name="Google Shape;659;p75"/>
          <p:cNvPicPr preferRelativeResize="0"/>
          <p:nvPr/>
        </p:nvPicPr>
        <p:blipFill rotWithShape="1">
          <a:blip r:embed="rId10">
            <a:alphaModFix/>
          </a:blip>
          <a:srcRect/>
          <a:stretch/>
        </p:blipFill>
        <p:spPr>
          <a:xfrm>
            <a:off x="731520" y="7642090"/>
            <a:ext cx="930961" cy="422918"/>
          </a:xfrm>
          <a:prstGeom prst="rect">
            <a:avLst/>
          </a:prstGeom>
          <a:noFill/>
          <a:ln>
            <a:noFill/>
          </a:ln>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id="{6B1A0BBD-035D-2AA3-16A8-D7F679389378}"/>
              </a:ext>
            </a:extLst>
          </p:cNvPr>
          <p:cNvPicPr>
            <a:picLocks noChangeAspect="1"/>
          </p:cNvPicPr>
          <p:nvPr/>
        </p:nvPicPr>
        <p:blipFill>
          <a:blip r:embed="rId5"/>
          <a:srcRect l="22073" t="19550" r="23075" b="25598"/>
          <a:stretch/>
        </p:blipFill>
        <p:spPr>
          <a:xfrm>
            <a:off x="0" y="0"/>
            <a:ext cx="14630398" cy="8229600"/>
          </a:xfrm>
          <a:prstGeom prst="rect">
            <a:avLst/>
          </a:prstGeom>
        </p:spPr>
      </p:pic>
      <p:grpSp>
        <p:nvGrpSpPr>
          <p:cNvPr id="22" name="Group 21">
            <a:extLst>
              <a:ext uri="{FF2B5EF4-FFF2-40B4-BE49-F238E27FC236}">
                <a16:creationId xmlns:a16="http://schemas.microsoft.com/office/drawing/2014/main" id="{C2274079-FF4F-2B00-E63A-6B88555A6F97}"/>
              </a:ext>
            </a:extLst>
          </p:cNvPr>
          <p:cNvGrpSpPr/>
          <p:nvPr/>
        </p:nvGrpSpPr>
        <p:grpSpPr>
          <a:xfrm>
            <a:off x="9932669" y="5444489"/>
            <a:ext cx="2308860" cy="1296757"/>
            <a:chOff x="68580" y="5063490"/>
            <a:chExt cx="556260" cy="312420"/>
          </a:xfrm>
        </p:grpSpPr>
        <p:sp>
          <p:nvSpPr>
            <p:cNvPr id="20" name="Rectangle: Rounded Corners 19">
              <a:extLst>
                <a:ext uri="{FF2B5EF4-FFF2-40B4-BE49-F238E27FC236}">
                  <a16:creationId xmlns:a16="http://schemas.microsoft.com/office/drawing/2014/main" id="{15BB82F4-3C8F-A379-5AAA-30BBA02681EF}"/>
                </a:ext>
              </a:extLst>
            </p:cNvPr>
            <p:cNvSpPr/>
            <p:nvPr/>
          </p:nvSpPr>
          <p:spPr>
            <a:xfrm>
              <a:off x="68580" y="5063490"/>
              <a:ext cx="556260" cy="31242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76081BD-1037-8366-3B5E-B360EFF05772}"/>
                </a:ext>
              </a:extLst>
            </p:cNvPr>
            <p:cNvSpPr/>
            <p:nvPr/>
          </p:nvSpPr>
          <p:spPr>
            <a:xfrm rot="5400000">
              <a:off x="278129" y="5160580"/>
              <a:ext cx="137160" cy="118241"/>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75665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76" descr="Low angle view of a skyscraper&#10;&#10;Description automatically generated"/>
          <p:cNvPicPr preferRelativeResize="0"/>
          <p:nvPr/>
        </p:nvPicPr>
        <p:blipFill rotWithShape="1">
          <a:blip r:embed="rId4">
            <a:alphaModFix/>
          </a:blip>
          <a:srcRect t="6915" b="9058"/>
          <a:stretch/>
        </p:blipFill>
        <p:spPr>
          <a:xfrm>
            <a:off x="0" y="0"/>
            <a:ext cx="5896744" cy="7428403"/>
          </a:xfrm>
          <a:prstGeom prst="rect">
            <a:avLst/>
          </a:prstGeom>
          <a:noFill/>
          <a:ln>
            <a:noFill/>
          </a:ln>
        </p:spPr>
      </p:pic>
      <p:sp>
        <p:nvSpPr>
          <p:cNvPr id="665" name="Google Shape;665;p76"/>
          <p:cNvSpPr txBox="1"/>
          <p:nvPr/>
        </p:nvSpPr>
        <p:spPr>
          <a:xfrm>
            <a:off x="6474831" y="3604599"/>
            <a:ext cx="7455300" cy="1835400"/>
          </a:xfrm>
          <a:prstGeom prst="rect">
            <a:avLst/>
          </a:prstGeom>
          <a:solidFill>
            <a:srgbClr val="F2F2F2"/>
          </a:solidFill>
          <a:ln>
            <a:noFill/>
          </a:ln>
        </p:spPr>
        <p:txBody>
          <a:bodyPr spcFirstLastPara="1" wrap="square" lIns="360000" tIns="360000" rIns="360000" bIns="36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Example: </a:t>
            </a:r>
            <a:r>
              <a:rPr lang="en-US" sz="2400" b="0" i="0" u="none" strike="noStrike" cap="none">
                <a:solidFill>
                  <a:srgbClr val="000000"/>
                </a:solidFill>
                <a:latin typeface="Roboto"/>
                <a:ea typeface="Roboto"/>
                <a:cs typeface="Roboto"/>
                <a:sym typeface="Roboto"/>
              </a:rPr>
              <a:t>“First, it will allow us to cut on printing costs. Second, it will save us time. Third, it will cut down on our workload.”</a:t>
            </a:r>
            <a:endParaRPr sz="2400" b="0" i="0" u="none" strike="noStrike" cap="none">
              <a:solidFill>
                <a:srgbClr val="000000"/>
              </a:solidFill>
              <a:latin typeface="Roboto"/>
              <a:ea typeface="Roboto"/>
              <a:cs typeface="Roboto"/>
              <a:sym typeface="Roboto"/>
            </a:endParaRPr>
          </a:p>
        </p:txBody>
      </p:sp>
      <p:sp>
        <p:nvSpPr>
          <p:cNvPr id="666" name="Google Shape;666;p76"/>
          <p:cNvSpPr txBox="1"/>
          <p:nvPr/>
        </p:nvSpPr>
        <p:spPr>
          <a:xfrm>
            <a:off x="6712085" y="1892641"/>
            <a:ext cx="7218000" cy="1416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A3E4"/>
              </a:buClr>
              <a:buSzPts val="2400"/>
              <a:buFont typeface="Arial"/>
              <a:buChar char="•"/>
            </a:pPr>
            <a:r>
              <a:rPr lang="en-US" sz="2400" b="0" i="0" u="none" strike="noStrike" cap="none">
                <a:solidFill>
                  <a:srgbClr val="000000"/>
                </a:solidFill>
                <a:latin typeface="Roboto"/>
                <a:ea typeface="Roboto"/>
                <a:cs typeface="Roboto"/>
                <a:sym typeface="Roboto"/>
              </a:rPr>
              <a:t>Presents evidence that supports the Message</a:t>
            </a:r>
            <a:br>
              <a:rPr lang="en-US" sz="2400" b="0" i="0" u="none" strike="noStrike" cap="none">
                <a:solidFill>
                  <a:srgbClr val="000000"/>
                </a:solidFill>
                <a:latin typeface="Roboto"/>
                <a:ea typeface="Roboto"/>
                <a:cs typeface="Roboto"/>
                <a:sym typeface="Roboto"/>
              </a:rPr>
            </a:br>
            <a:endParaRPr/>
          </a:p>
          <a:p>
            <a:pPr marL="342900" marR="0" lvl="0" indent="-342900" algn="l" rtl="0">
              <a:lnSpc>
                <a:spcPct val="100000"/>
              </a:lnSpc>
              <a:spcBef>
                <a:spcPts val="0"/>
              </a:spcBef>
              <a:spcAft>
                <a:spcPts val="0"/>
              </a:spcAft>
              <a:buClr>
                <a:srgbClr val="00A3E4"/>
              </a:buClr>
              <a:buSzPts val="2400"/>
              <a:buFont typeface="Arial"/>
              <a:buChar char="•"/>
            </a:pPr>
            <a:r>
              <a:rPr lang="en-US" sz="2400" b="0" i="0" u="none" strike="noStrike" cap="none">
                <a:solidFill>
                  <a:srgbClr val="000000"/>
                </a:solidFill>
                <a:latin typeface="Roboto"/>
                <a:ea typeface="Roboto"/>
                <a:cs typeface="Roboto"/>
                <a:sym typeface="Roboto"/>
              </a:rPr>
              <a:t>Follows the structure your Structural Statement laid out</a:t>
            </a:r>
            <a:endParaRPr/>
          </a:p>
        </p:txBody>
      </p:sp>
      <p:sp>
        <p:nvSpPr>
          <p:cNvPr id="667" name="Google Shape;667;p76"/>
          <p:cNvSpPr txBox="1">
            <a:spLocks noGrp="1"/>
          </p:cNvSpPr>
          <p:nvPr>
            <p:ph type="title"/>
          </p:nvPr>
        </p:nvSpPr>
        <p:spPr>
          <a:xfrm>
            <a:off x="6997827" y="668400"/>
            <a:ext cx="5762400" cy="1090200"/>
          </a:xfrm>
          <a:prstGeom prst="rect">
            <a:avLst/>
          </a:prstGeom>
          <a:noFill/>
          <a:ln>
            <a:noFill/>
          </a:ln>
        </p:spPr>
        <p:txBody>
          <a:bodyPr spcFirstLastPara="1" wrap="square" lIns="90000" tIns="469900" rIns="90000" bIns="0" anchor="t" anchorCtr="0">
            <a:spAutoFit/>
          </a:bodyPr>
          <a:lstStyle/>
          <a:p>
            <a:pPr marL="0" lvl="0" indent="0" algn="l" rtl="0">
              <a:lnSpc>
                <a:spcPct val="100000"/>
              </a:lnSpc>
              <a:spcBef>
                <a:spcPts val="0"/>
              </a:spcBef>
              <a:spcAft>
                <a:spcPts val="1200"/>
              </a:spcAft>
              <a:buClr>
                <a:srgbClr val="00A3E4"/>
              </a:buClr>
              <a:buSzPts val="1400"/>
              <a:buNone/>
            </a:pPr>
            <a:r>
              <a:rPr lang="en-US">
                <a:solidFill>
                  <a:schemeClr val="dk1"/>
                </a:solidFill>
              </a:rPr>
              <a:t>BODY</a:t>
            </a:r>
            <a:endParaRPr/>
          </a:p>
        </p:txBody>
      </p:sp>
      <p:pic>
        <p:nvPicPr>
          <p:cNvPr id="668" name="Google Shape;668;p76"/>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669" name="Google Shape;669;p76"/>
          <p:cNvSpPr/>
          <p:nvPr/>
        </p:nvSpPr>
        <p:spPr>
          <a:xfrm>
            <a:off x="5791515" y="816201"/>
            <a:ext cx="210600" cy="5796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77" descr="A record player with a needle&#10;&#10;Description automatically generated"/>
          <p:cNvPicPr preferRelativeResize="0"/>
          <p:nvPr/>
        </p:nvPicPr>
        <p:blipFill rotWithShape="1">
          <a:blip r:embed="rId4">
            <a:alphaModFix/>
          </a:blip>
          <a:srcRect l="19491" r="32794" b="9739"/>
          <a:stretch/>
        </p:blipFill>
        <p:spPr>
          <a:xfrm>
            <a:off x="0" y="0"/>
            <a:ext cx="5896744" cy="7428403"/>
          </a:xfrm>
          <a:prstGeom prst="rect">
            <a:avLst/>
          </a:prstGeom>
          <a:noFill/>
          <a:ln>
            <a:noFill/>
          </a:ln>
        </p:spPr>
      </p:pic>
      <p:sp>
        <p:nvSpPr>
          <p:cNvPr id="675" name="Google Shape;675;p77"/>
          <p:cNvSpPr txBox="1"/>
          <p:nvPr/>
        </p:nvSpPr>
        <p:spPr>
          <a:xfrm>
            <a:off x="6474831" y="2827954"/>
            <a:ext cx="7455300" cy="2643206"/>
          </a:xfrm>
          <a:prstGeom prst="rect">
            <a:avLst/>
          </a:prstGeom>
          <a:solidFill>
            <a:srgbClr val="F2F2F2"/>
          </a:solidFill>
          <a:ln>
            <a:noFill/>
          </a:ln>
        </p:spPr>
        <p:txBody>
          <a:bodyPr spcFirstLastPara="1" wrap="square" lIns="360000" tIns="360000" rIns="360000" bIns="360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Roboto"/>
                <a:ea typeface="Roboto"/>
                <a:cs typeface="Roboto"/>
                <a:sym typeface="Roboto"/>
              </a:rPr>
              <a:t>Example: </a:t>
            </a:r>
            <a:r>
              <a:rPr lang="en-US" sz="2400" b="0" i="0" u="none" strike="noStrike" cap="none" dirty="0">
                <a:solidFill>
                  <a:srgbClr val="000000"/>
                </a:solidFill>
                <a:latin typeface="Roboto"/>
                <a:ea typeface="Roboto"/>
                <a:cs typeface="Roboto"/>
                <a:sym typeface="Roboto"/>
              </a:rPr>
              <a:t>“As you can see, this is why I believe that by investing in training for all of our employees on how to give and receive feedback, we will cultivate a feedback-friendly environment.”</a:t>
            </a:r>
            <a:endParaRPr sz="2400" b="0" i="0" u="none" strike="noStrike" cap="none" dirty="0">
              <a:solidFill>
                <a:srgbClr val="000000"/>
              </a:solidFill>
              <a:latin typeface="Roboto"/>
              <a:ea typeface="Roboto"/>
              <a:cs typeface="Roboto"/>
              <a:sym typeface="Roboto"/>
            </a:endParaRPr>
          </a:p>
        </p:txBody>
      </p:sp>
      <p:sp>
        <p:nvSpPr>
          <p:cNvPr id="676" name="Google Shape;676;p77"/>
          <p:cNvSpPr txBox="1"/>
          <p:nvPr/>
        </p:nvSpPr>
        <p:spPr>
          <a:xfrm>
            <a:off x="6712085" y="1892641"/>
            <a:ext cx="7218000" cy="677100"/>
          </a:xfrm>
          <a:prstGeom prst="rect">
            <a:avLst/>
          </a:prstGeom>
          <a:noFill/>
          <a:ln>
            <a:noFill/>
          </a:ln>
        </p:spPr>
        <p:txBody>
          <a:bodyPr spcFirstLastPara="1" wrap="square" lIns="90000" tIns="45700" rIns="90000" bIns="45700" anchor="t" anchorCtr="0">
            <a:noAutofit/>
          </a:bodyPr>
          <a:lstStyle/>
          <a:p>
            <a:pPr marL="457200" marR="0" lvl="0" indent="-336550" algn="l" rtl="0">
              <a:lnSpc>
                <a:spcPct val="100000"/>
              </a:lnSpc>
              <a:spcBef>
                <a:spcPts val="0"/>
              </a:spcBef>
              <a:spcAft>
                <a:spcPts val="0"/>
              </a:spcAft>
              <a:buClr>
                <a:srgbClr val="00A3E4"/>
              </a:buClr>
              <a:buSzPts val="1700"/>
              <a:buChar char="●"/>
            </a:pPr>
            <a:r>
              <a:rPr lang="en-US" sz="2400" b="0" i="0" u="none" strike="noStrike" cap="none">
                <a:solidFill>
                  <a:srgbClr val="000000"/>
                </a:solidFill>
                <a:latin typeface="Roboto"/>
                <a:ea typeface="Roboto"/>
                <a:cs typeface="Roboto"/>
                <a:sym typeface="Roboto"/>
              </a:rPr>
              <a:t>Reminds your audience of your Message</a:t>
            </a:r>
            <a:br>
              <a:rPr lang="en-US" sz="2400" b="0" i="0" u="none" strike="noStrike" cap="none">
                <a:solidFill>
                  <a:srgbClr val="000000"/>
                </a:solidFill>
                <a:latin typeface="Roboto"/>
                <a:ea typeface="Roboto"/>
                <a:cs typeface="Roboto"/>
                <a:sym typeface="Roboto"/>
              </a:rPr>
            </a:br>
            <a:endParaRPr/>
          </a:p>
        </p:txBody>
      </p:sp>
      <p:sp>
        <p:nvSpPr>
          <p:cNvPr id="677" name="Google Shape;677;p77"/>
          <p:cNvSpPr txBox="1">
            <a:spLocks noGrp="1"/>
          </p:cNvSpPr>
          <p:nvPr>
            <p:ph type="title"/>
          </p:nvPr>
        </p:nvSpPr>
        <p:spPr>
          <a:xfrm>
            <a:off x="6794576" y="548425"/>
            <a:ext cx="7053000" cy="1090200"/>
          </a:xfrm>
          <a:prstGeom prst="rect">
            <a:avLst/>
          </a:prstGeom>
          <a:noFill/>
          <a:ln>
            <a:noFill/>
          </a:ln>
        </p:spPr>
        <p:txBody>
          <a:bodyPr spcFirstLastPara="1" wrap="square" lIns="90000" tIns="469900" rIns="90000" bIns="0" anchor="t" anchorCtr="0">
            <a:spAutoFit/>
          </a:bodyPr>
          <a:lstStyle/>
          <a:p>
            <a:pPr marL="0" lvl="0" indent="0" algn="l" rtl="0">
              <a:lnSpc>
                <a:spcPct val="100000"/>
              </a:lnSpc>
              <a:spcBef>
                <a:spcPts val="0"/>
              </a:spcBef>
              <a:spcAft>
                <a:spcPts val="1200"/>
              </a:spcAft>
              <a:buClr>
                <a:srgbClr val="00A3E4"/>
              </a:buClr>
              <a:buSzPts val="1400"/>
              <a:buNone/>
            </a:pPr>
            <a:r>
              <a:rPr lang="en-US">
                <a:solidFill>
                  <a:schemeClr val="dk1"/>
                </a:solidFill>
              </a:rPr>
              <a:t>RESTATED MESSAGE</a:t>
            </a:r>
            <a:endParaRPr>
              <a:solidFill>
                <a:schemeClr val="dk1"/>
              </a:solidFill>
            </a:endParaRPr>
          </a:p>
        </p:txBody>
      </p:sp>
      <p:pic>
        <p:nvPicPr>
          <p:cNvPr id="678" name="Google Shape;678;p77"/>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679" name="Google Shape;679;p77"/>
          <p:cNvSpPr/>
          <p:nvPr/>
        </p:nvSpPr>
        <p:spPr>
          <a:xfrm>
            <a:off x="5819003" y="816201"/>
            <a:ext cx="210600" cy="5796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8"/>
          <p:cNvSpPr txBox="1"/>
          <p:nvPr/>
        </p:nvSpPr>
        <p:spPr>
          <a:xfrm>
            <a:off x="6731539" y="1892641"/>
            <a:ext cx="7598700" cy="785100"/>
          </a:xfrm>
          <a:prstGeom prst="rect">
            <a:avLst/>
          </a:prstGeom>
          <a:noFill/>
          <a:ln>
            <a:noFill/>
          </a:ln>
        </p:spPr>
        <p:txBody>
          <a:bodyPr spcFirstLastPara="1" wrap="square" lIns="90000" tIns="0" rIns="90000"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a:ea typeface="Roboto"/>
                <a:cs typeface="Roboto"/>
                <a:sym typeface="Roboto"/>
              </a:rPr>
              <a:t>Outlines the next steps needed to make your Message a reality. It is:</a:t>
            </a:r>
            <a:endParaRPr/>
          </a:p>
        </p:txBody>
      </p:sp>
      <p:sp>
        <p:nvSpPr>
          <p:cNvPr id="685" name="Google Shape;685;p78"/>
          <p:cNvSpPr txBox="1">
            <a:spLocks noGrp="1"/>
          </p:cNvSpPr>
          <p:nvPr>
            <p:ph type="title"/>
          </p:nvPr>
        </p:nvSpPr>
        <p:spPr>
          <a:xfrm>
            <a:off x="6731553" y="609239"/>
            <a:ext cx="12425100" cy="1090200"/>
          </a:xfrm>
          <a:prstGeom prst="rect">
            <a:avLst/>
          </a:prstGeom>
          <a:noFill/>
          <a:ln>
            <a:noFill/>
          </a:ln>
        </p:spPr>
        <p:txBody>
          <a:bodyPr spcFirstLastPara="1" wrap="square" lIns="90000" tIns="469900" rIns="90000" bIns="0" anchor="t" anchorCtr="0">
            <a:spAutoFit/>
          </a:bodyPr>
          <a:lstStyle/>
          <a:p>
            <a:pPr marL="0" lvl="0" indent="0" algn="l" rtl="0">
              <a:spcBef>
                <a:spcPts val="0"/>
              </a:spcBef>
              <a:spcAft>
                <a:spcPts val="1200"/>
              </a:spcAft>
              <a:buClr>
                <a:srgbClr val="00A3E4"/>
              </a:buClr>
              <a:buSzPts val="1400"/>
              <a:buFont typeface="Arial"/>
              <a:buNone/>
            </a:pPr>
            <a:r>
              <a:rPr lang="en-US">
                <a:solidFill>
                  <a:schemeClr val="dk1"/>
                </a:solidFill>
              </a:rPr>
              <a:t>CALL TO ACTION</a:t>
            </a:r>
            <a:endParaRPr/>
          </a:p>
        </p:txBody>
      </p:sp>
      <p:pic>
        <p:nvPicPr>
          <p:cNvPr id="686" name="Google Shape;686;p78" descr="A person holding a movie clapper board&#10;&#10;Description automatically generated"/>
          <p:cNvPicPr preferRelativeResize="0"/>
          <p:nvPr/>
        </p:nvPicPr>
        <p:blipFill rotWithShape="1">
          <a:blip r:embed="rId4">
            <a:alphaModFix/>
          </a:blip>
          <a:srcRect l="37866" r="14364" b="9739"/>
          <a:stretch/>
        </p:blipFill>
        <p:spPr>
          <a:xfrm>
            <a:off x="1" y="0"/>
            <a:ext cx="5896746" cy="7428403"/>
          </a:xfrm>
          <a:prstGeom prst="rect">
            <a:avLst/>
          </a:prstGeom>
          <a:noFill/>
          <a:ln>
            <a:noFill/>
          </a:ln>
        </p:spPr>
      </p:pic>
      <p:sp>
        <p:nvSpPr>
          <p:cNvPr id="687" name="Google Shape;687;p78"/>
          <p:cNvSpPr txBox="1"/>
          <p:nvPr/>
        </p:nvSpPr>
        <p:spPr>
          <a:xfrm>
            <a:off x="6731539" y="2959997"/>
            <a:ext cx="7598700" cy="1508400"/>
          </a:xfrm>
          <a:prstGeom prst="rect">
            <a:avLst/>
          </a:prstGeom>
          <a:noFill/>
          <a:ln>
            <a:noFill/>
          </a:ln>
        </p:spPr>
        <p:txBody>
          <a:bodyPr spcFirstLastPara="1" wrap="square" lIns="91425" tIns="45700" rIns="91425" bIns="45700" anchor="t" anchorCtr="0">
            <a:spAutoFit/>
          </a:bodyPr>
          <a:lstStyle/>
          <a:p>
            <a:pPr marL="0" marR="0" lvl="6" indent="0" algn="l" rtl="0">
              <a:lnSpc>
                <a:spcPct val="100000"/>
              </a:lnSpc>
              <a:spcBef>
                <a:spcPts val="0"/>
              </a:spcBef>
              <a:spcAft>
                <a:spcPts val="0"/>
              </a:spcAft>
              <a:buNone/>
            </a:pPr>
            <a:r>
              <a:rPr lang="en-US" sz="2400" b="1" i="0" u="none" strike="noStrike" cap="none">
                <a:solidFill>
                  <a:schemeClr val="dk1"/>
                </a:solidFill>
                <a:latin typeface="Roboto"/>
                <a:ea typeface="Roboto"/>
                <a:cs typeface="Roboto"/>
                <a:sym typeface="Roboto"/>
              </a:rPr>
              <a:t>(C) – Concrete</a:t>
            </a:r>
            <a:r>
              <a:rPr lang="en-US" sz="2400" b="0" i="0" u="none" strike="noStrike" cap="none">
                <a:solidFill>
                  <a:schemeClr val="dk1"/>
                </a:solidFill>
                <a:latin typeface="Roboto Medium"/>
                <a:ea typeface="Roboto Medium"/>
                <a:cs typeface="Roboto Medium"/>
                <a:sym typeface="Roboto Medium"/>
              </a:rPr>
              <a:t> </a:t>
            </a:r>
            <a:r>
              <a:rPr lang="en-US" sz="2400" b="0" i="0" u="none" strike="noStrike" cap="none">
                <a:solidFill>
                  <a:schemeClr val="dk1"/>
                </a:solidFill>
                <a:latin typeface="Roboto"/>
                <a:ea typeface="Roboto"/>
                <a:cs typeface="Roboto"/>
                <a:sym typeface="Roboto"/>
              </a:rPr>
              <a:t>(be as specific as possible)</a:t>
            </a:r>
            <a:endParaRPr>
              <a:solidFill>
                <a:schemeClr val="dk1"/>
              </a:solidFill>
            </a:endParaRPr>
          </a:p>
          <a:p>
            <a:pPr marL="0" marR="0" lvl="6" indent="0" algn="l" rtl="0">
              <a:lnSpc>
                <a:spcPct val="100000"/>
              </a:lnSpc>
              <a:spcBef>
                <a:spcPts val="1200"/>
              </a:spcBef>
              <a:spcAft>
                <a:spcPts val="0"/>
              </a:spcAft>
              <a:buNone/>
            </a:pPr>
            <a:r>
              <a:rPr lang="en-US" sz="2400" b="1" i="0" u="none" strike="noStrike" cap="none">
                <a:solidFill>
                  <a:schemeClr val="dk1"/>
                </a:solidFill>
                <a:latin typeface="Roboto"/>
                <a:ea typeface="Roboto"/>
                <a:cs typeface="Roboto"/>
                <a:sym typeface="Roboto"/>
              </a:rPr>
              <a:t>(T) – Time-Stamped</a:t>
            </a:r>
            <a:r>
              <a:rPr lang="en-US" sz="2400" b="0" i="0" u="none" strike="noStrike" cap="none">
                <a:solidFill>
                  <a:schemeClr val="dk1"/>
                </a:solidFill>
                <a:latin typeface="Roboto Medium"/>
                <a:ea typeface="Roboto Medium"/>
                <a:cs typeface="Roboto Medium"/>
                <a:sym typeface="Roboto Medium"/>
              </a:rPr>
              <a:t> </a:t>
            </a:r>
            <a:r>
              <a:rPr lang="en-US" sz="2400" b="0" i="0" u="none" strike="noStrike" cap="none">
                <a:solidFill>
                  <a:schemeClr val="dk1"/>
                </a:solidFill>
                <a:latin typeface="Roboto"/>
                <a:ea typeface="Roboto"/>
                <a:cs typeface="Roboto"/>
                <a:sym typeface="Roboto"/>
              </a:rPr>
              <a:t>(set a deadline)</a:t>
            </a:r>
            <a:endParaRPr>
              <a:solidFill>
                <a:schemeClr val="dk1"/>
              </a:solidFill>
            </a:endParaRPr>
          </a:p>
          <a:p>
            <a:pPr marL="0" marR="0" lvl="6" indent="0" algn="l" rtl="0">
              <a:lnSpc>
                <a:spcPct val="100000"/>
              </a:lnSpc>
              <a:spcBef>
                <a:spcPts val="1200"/>
              </a:spcBef>
              <a:spcAft>
                <a:spcPts val="0"/>
              </a:spcAft>
              <a:buNone/>
            </a:pPr>
            <a:r>
              <a:rPr lang="en-US" sz="2400" b="0" i="0" u="none" strike="noStrike" cap="none">
                <a:solidFill>
                  <a:schemeClr val="dk1"/>
                </a:solidFill>
                <a:latin typeface="Roboto Medium"/>
                <a:ea typeface="Roboto Medium"/>
                <a:cs typeface="Roboto Medium"/>
                <a:sym typeface="Roboto Medium"/>
              </a:rPr>
              <a:t>(</a:t>
            </a:r>
            <a:r>
              <a:rPr lang="en-US" sz="2400" b="1" i="0" u="none" strike="noStrike" cap="none">
                <a:solidFill>
                  <a:schemeClr val="dk1"/>
                </a:solidFill>
                <a:latin typeface="Roboto"/>
                <a:ea typeface="Roboto"/>
                <a:cs typeface="Roboto"/>
                <a:sym typeface="Roboto"/>
              </a:rPr>
              <a:t>A) – Assigned</a:t>
            </a:r>
            <a:r>
              <a:rPr lang="en-US" sz="2400" b="0" i="0" u="none" strike="noStrike" cap="none">
                <a:solidFill>
                  <a:schemeClr val="dk1"/>
                </a:solidFill>
                <a:latin typeface="Roboto Medium"/>
                <a:ea typeface="Roboto Medium"/>
                <a:cs typeface="Roboto Medium"/>
                <a:sym typeface="Roboto Medium"/>
              </a:rPr>
              <a:t> </a:t>
            </a:r>
            <a:r>
              <a:rPr lang="en-US" sz="2400" b="0" i="0" u="none" strike="noStrike" cap="none">
                <a:solidFill>
                  <a:schemeClr val="dk1"/>
                </a:solidFill>
                <a:latin typeface="Roboto"/>
                <a:ea typeface="Roboto"/>
                <a:cs typeface="Roboto"/>
                <a:sym typeface="Roboto"/>
              </a:rPr>
              <a:t>(name one specific accountable party)</a:t>
            </a:r>
            <a:endParaRPr>
              <a:solidFill>
                <a:schemeClr val="dk1"/>
              </a:solidFill>
            </a:endParaRPr>
          </a:p>
        </p:txBody>
      </p:sp>
      <p:sp>
        <p:nvSpPr>
          <p:cNvPr id="688" name="Google Shape;688;p78"/>
          <p:cNvSpPr txBox="1"/>
          <p:nvPr/>
        </p:nvSpPr>
        <p:spPr>
          <a:xfrm>
            <a:off x="6474831" y="4991611"/>
            <a:ext cx="7855500" cy="1466100"/>
          </a:xfrm>
          <a:prstGeom prst="rect">
            <a:avLst/>
          </a:prstGeom>
          <a:solidFill>
            <a:srgbClr val="F2F2F2"/>
          </a:solidFill>
          <a:ln>
            <a:noFill/>
          </a:ln>
        </p:spPr>
        <p:txBody>
          <a:bodyPr spcFirstLastPara="1" wrap="square" lIns="360000" tIns="360000" rIns="360000" bIns="360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Roboto"/>
                <a:ea typeface="Roboto"/>
                <a:cs typeface="Roboto"/>
                <a:sym typeface="Roboto"/>
              </a:rPr>
              <a:t>Example: </a:t>
            </a:r>
            <a:r>
              <a:rPr lang="en-US" sz="2400" b="0" i="0" u="none" strike="noStrike" cap="none" dirty="0">
                <a:solidFill>
                  <a:srgbClr val="000000"/>
                </a:solidFill>
                <a:latin typeface="Roboto"/>
                <a:ea typeface="Roboto"/>
                <a:cs typeface="Roboto"/>
                <a:sym typeface="Roboto"/>
              </a:rPr>
              <a:t>“John, please sign this proposal and send it back by Monday.”</a:t>
            </a:r>
            <a:endParaRPr dirty="0"/>
          </a:p>
        </p:txBody>
      </p:sp>
      <p:pic>
        <p:nvPicPr>
          <p:cNvPr id="689" name="Google Shape;689;p78"/>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690" name="Google Shape;690;p78"/>
          <p:cNvSpPr/>
          <p:nvPr/>
        </p:nvSpPr>
        <p:spPr>
          <a:xfrm>
            <a:off x="5791515" y="816201"/>
            <a:ext cx="210600" cy="5796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9"/>
          <p:cNvSpPr/>
          <p:nvPr/>
        </p:nvSpPr>
        <p:spPr>
          <a:xfrm>
            <a:off x="1301089" y="2752344"/>
            <a:ext cx="1697989" cy="2268220"/>
          </a:xfrm>
          <a:custGeom>
            <a:avLst/>
            <a:gdLst/>
            <a:ahLst/>
            <a:cxnLst/>
            <a:rect l="l" t="t" r="r" b="b"/>
            <a:pathLst>
              <a:path w="1697989" h="2268220" extrusionOk="0">
                <a:moveTo>
                  <a:pt x="1697761" y="0"/>
                </a:moveTo>
                <a:lnTo>
                  <a:pt x="1174102" y="0"/>
                </a:lnTo>
                <a:lnTo>
                  <a:pt x="0" y="2267711"/>
                </a:lnTo>
                <a:lnTo>
                  <a:pt x="512940" y="2267711"/>
                </a:lnTo>
                <a:lnTo>
                  <a:pt x="1697761" y="0"/>
                </a:lnTo>
                <a:close/>
              </a:path>
            </a:pathLst>
          </a:custGeom>
          <a:solidFill>
            <a:srgbClr val="00A3E4"/>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96" name="Google Shape;696;p79"/>
          <p:cNvSpPr txBox="1">
            <a:spLocks noGrp="1"/>
          </p:cNvSpPr>
          <p:nvPr>
            <p:ph type="title"/>
          </p:nvPr>
        </p:nvSpPr>
        <p:spPr>
          <a:xfrm>
            <a:off x="1583994" y="1986152"/>
            <a:ext cx="11463000" cy="2310000"/>
          </a:xfrm>
          <a:prstGeom prst="rect">
            <a:avLst/>
          </a:prstGeom>
          <a:noFill/>
          <a:ln w="12700" cap="flat" cmpd="sng">
            <a:noFill/>
            <a:prstDash val="solid"/>
            <a:round/>
            <a:headEnd type="none" w="sm" len="sm"/>
            <a:tailEnd type="none" w="sm" len="sm"/>
          </a:ln>
        </p:spPr>
        <p:txBody>
          <a:bodyPr spcFirstLastPara="1" wrap="square" lIns="0" tIns="0" rIns="0" bIns="0" anchor="t" anchorCtr="0">
            <a:spAutoFit/>
          </a:bodyPr>
          <a:lstStyle/>
          <a:p>
            <a:pPr marL="0" lvl="0" indent="0" algn="l" rtl="0">
              <a:lnSpc>
                <a:spcPct val="100000"/>
              </a:lnSpc>
              <a:spcBef>
                <a:spcPts val="0"/>
              </a:spcBef>
              <a:spcAft>
                <a:spcPts val="0"/>
              </a:spcAft>
              <a:buNone/>
            </a:pPr>
            <a:endParaRPr sz="4700">
              <a:latin typeface="Times New Roman"/>
              <a:ea typeface="Times New Roman"/>
              <a:cs typeface="Times New Roman"/>
              <a:sym typeface="Times New Roman"/>
            </a:endParaRPr>
          </a:p>
          <a:p>
            <a:pPr marL="0" lvl="0" indent="0" algn="l" rtl="0">
              <a:lnSpc>
                <a:spcPct val="100000"/>
              </a:lnSpc>
              <a:spcBef>
                <a:spcPts val="10"/>
              </a:spcBef>
              <a:spcAft>
                <a:spcPts val="0"/>
              </a:spcAft>
              <a:buNone/>
            </a:pPr>
            <a:endParaRPr sz="6300">
              <a:latin typeface="Times New Roman"/>
              <a:ea typeface="Times New Roman"/>
              <a:cs typeface="Times New Roman"/>
              <a:sym typeface="Times New Roman"/>
            </a:endParaRPr>
          </a:p>
          <a:p>
            <a:pPr marL="1564640" lvl="0" indent="0" algn="l" rtl="0">
              <a:lnSpc>
                <a:spcPct val="100000"/>
              </a:lnSpc>
              <a:spcBef>
                <a:spcPts val="0"/>
              </a:spcBef>
              <a:spcAft>
                <a:spcPts val="0"/>
              </a:spcAft>
              <a:buNone/>
            </a:pPr>
            <a:r>
              <a:rPr lang="en-US"/>
              <a:t>LEADER’S SCRIPT EXAMPLES</a:t>
            </a:r>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700"/>
        <p:cNvGrpSpPr/>
        <p:nvPr/>
      </p:nvGrpSpPr>
      <p:grpSpPr>
        <a:xfrm>
          <a:off x="0" y="0"/>
          <a:ext cx="0" cy="0"/>
          <a:chOff x="0" y="0"/>
          <a:chExt cx="0" cy="0"/>
        </a:xfrm>
      </p:grpSpPr>
      <p:grpSp>
        <p:nvGrpSpPr>
          <p:cNvPr id="701" name="Google Shape;701;p80"/>
          <p:cNvGrpSpPr/>
          <p:nvPr/>
        </p:nvGrpSpPr>
        <p:grpSpPr>
          <a:xfrm>
            <a:off x="0" y="0"/>
            <a:ext cx="14630400" cy="1482725"/>
            <a:chOff x="0" y="0"/>
            <a:chExt cx="14630400" cy="1482725"/>
          </a:xfrm>
        </p:grpSpPr>
        <p:sp>
          <p:nvSpPr>
            <p:cNvPr id="702" name="Google Shape;702;p80"/>
            <p:cNvSpPr/>
            <p:nvPr/>
          </p:nvSpPr>
          <p:spPr>
            <a:xfrm>
              <a:off x="0" y="0"/>
              <a:ext cx="14630400" cy="1482725"/>
            </a:xfrm>
            <a:custGeom>
              <a:avLst/>
              <a:gdLst/>
              <a:ahLst/>
              <a:cxnLst/>
              <a:rect l="l" t="t" r="r" b="b"/>
              <a:pathLst>
                <a:path w="14630400" h="1482725" extrusionOk="0">
                  <a:moveTo>
                    <a:pt x="14630400" y="0"/>
                  </a:moveTo>
                  <a:lnTo>
                    <a:pt x="0" y="0"/>
                  </a:lnTo>
                  <a:lnTo>
                    <a:pt x="0" y="1482344"/>
                  </a:lnTo>
                  <a:lnTo>
                    <a:pt x="14630400" y="1482344"/>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3" name="Google Shape;703;p80"/>
            <p:cNvSpPr/>
            <p:nvPr/>
          </p:nvSpPr>
          <p:spPr>
            <a:xfrm>
              <a:off x="703056" y="256844"/>
              <a:ext cx="737235" cy="984250"/>
            </a:xfrm>
            <a:custGeom>
              <a:avLst/>
              <a:gdLst/>
              <a:ahLst/>
              <a:cxnLst/>
              <a:rect l="l" t="t" r="r" b="b"/>
              <a:pathLst>
                <a:path w="737235" h="984250" extrusionOk="0">
                  <a:moveTo>
                    <a:pt x="736841" y="0"/>
                  </a:moveTo>
                  <a:lnTo>
                    <a:pt x="509562" y="0"/>
                  </a:lnTo>
                  <a:lnTo>
                    <a:pt x="0" y="984199"/>
                  </a:lnTo>
                  <a:lnTo>
                    <a:pt x="222618" y="984199"/>
                  </a:lnTo>
                  <a:lnTo>
                    <a:pt x="736841"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704" name="Google Shape;704;p80"/>
          <p:cNvSpPr txBox="1"/>
          <p:nvPr/>
        </p:nvSpPr>
        <p:spPr>
          <a:xfrm>
            <a:off x="1483653" y="485439"/>
            <a:ext cx="7065600" cy="628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4000" b="0" i="0" u="none" strike="noStrike" cap="none">
                <a:solidFill>
                  <a:schemeClr val="lt1"/>
                </a:solidFill>
                <a:latin typeface="Roboto Medium"/>
                <a:ea typeface="Roboto Medium"/>
                <a:cs typeface="Roboto Medium"/>
                <a:sym typeface="Roboto Medium"/>
              </a:rPr>
              <a:t>LEADER’S SCRIPT EXAMPLE</a:t>
            </a:r>
            <a:endParaRPr/>
          </a:p>
        </p:txBody>
      </p:sp>
      <p:sp>
        <p:nvSpPr>
          <p:cNvPr id="705" name="Google Shape;705;p80"/>
          <p:cNvSpPr txBox="1"/>
          <p:nvPr/>
        </p:nvSpPr>
        <p:spPr>
          <a:xfrm>
            <a:off x="-107708" y="1739048"/>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BRIDGE: </a:t>
            </a:r>
            <a:endParaRPr sz="1600" b="0" i="0" u="none" strike="noStrike" cap="none">
              <a:solidFill>
                <a:srgbClr val="000000"/>
              </a:solidFill>
              <a:latin typeface="Arial"/>
              <a:ea typeface="Arial"/>
              <a:cs typeface="Arial"/>
              <a:sym typeface="Arial"/>
            </a:endParaRPr>
          </a:p>
        </p:txBody>
      </p:sp>
      <p:sp>
        <p:nvSpPr>
          <p:cNvPr id="706" name="Google Shape;706;p80"/>
          <p:cNvSpPr txBox="1"/>
          <p:nvPr/>
        </p:nvSpPr>
        <p:spPr>
          <a:xfrm>
            <a:off x="-107709" y="4293074"/>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SUBJECT:</a:t>
            </a:r>
            <a:endParaRPr sz="1600" b="0" i="0" u="none" strike="noStrike" cap="none">
              <a:solidFill>
                <a:srgbClr val="000000"/>
              </a:solidFill>
              <a:latin typeface="Arial"/>
              <a:ea typeface="Arial"/>
              <a:cs typeface="Arial"/>
              <a:sym typeface="Arial"/>
            </a:endParaRPr>
          </a:p>
        </p:txBody>
      </p:sp>
      <p:sp>
        <p:nvSpPr>
          <p:cNvPr id="707" name="Google Shape;707;p80"/>
          <p:cNvSpPr txBox="1"/>
          <p:nvPr/>
        </p:nvSpPr>
        <p:spPr>
          <a:xfrm>
            <a:off x="-107708" y="4855016"/>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MESSAGE:</a:t>
            </a:r>
            <a:endParaRPr sz="1600" b="0" i="0" u="none" strike="noStrike" cap="none">
              <a:solidFill>
                <a:srgbClr val="000000"/>
              </a:solidFill>
              <a:latin typeface="Arial"/>
              <a:ea typeface="Arial"/>
              <a:cs typeface="Arial"/>
              <a:sym typeface="Arial"/>
            </a:endParaRPr>
          </a:p>
        </p:txBody>
      </p:sp>
      <p:sp>
        <p:nvSpPr>
          <p:cNvPr id="708" name="Google Shape;708;p80"/>
          <p:cNvSpPr txBox="1"/>
          <p:nvPr/>
        </p:nvSpPr>
        <p:spPr>
          <a:xfrm>
            <a:off x="-107694" y="5416958"/>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STRUCTURAL STATEMENT:</a:t>
            </a:r>
            <a:endParaRPr sz="1600" b="0" i="0" u="none" strike="noStrike" cap="none">
              <a:solidFill>
                <a:srgbClr val="000000"/>
              </a:solidFill>
              <a:latin typeface="Arial"/>
              <a:ea typeface="Arial"/>
              <a:cs typeface="Arial"/>
              <a:sym typeface="Arial"/>
            </a:endParaRPr>
          </a:p>
        </p:txBody>
      </p:sp>
      <p:sp>
        <p:nvSpPr>
          <p:cNvPr id="709" name="Google Shape;709;p80"/>
          <p:cNvSpPr txBox="1"/>
          <p:nvPr/>
        </p:nvSpPr>
        <p:spPr>
          <a:xfrm>
            <a:off x="-107709" y="5978900"/>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BODY:</a:t>
            </a:r>
            <a:endParaRPr sz="1600" b="0" i="0" u="none" strike="noStrike" cap="none">
              <a:solidFill>
                <a:srgbClr val="000000"/>
              </a:solidFill>
              <a:latin typeface="Arial"/>
              <a:ea typeface="Arial"/>
              <a:cs typeface="Arial"/>
              <a:sym typeface="Arial"/>
            </a:endParaRPr>
          </a:p>
        </p:txBody>
      </p:sp>
      <p:sp>
        <p:nvSpPr>
          <p:cNvPr id="710" name="Google Shape;710;p80"/>
          <p:cNvSpPr txBox="1"/>
          <p:nvPr/>
        </p:nvSpPr>
        <p:spPr>
          <a:xfrm>
            <a:off x="-107704" y="6782542"/>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RESTATED MESSAGE:</a:t>
            </a:r>
            <a:endParaRPr sz="1600" b="0" i="0" u="none" strike="noStrike" cap="none">
              <a:solidFill>
                <a:srgbClr val="000000"/>
              </a:solidFill>
              <a:latin typeface="Arial"/>
              <a:ea typeface="Arial"/>
              <a:cs typeface="Arial"/>
              <a:sym typeface="Arial"/>
            </a:endParaRPr>
          </a:p>
        </p:txBody>
      </p:sp>
      <p:sp>
        <p:nvSpPr>
          <p:cNvPr id="711" name="Google Shape;711;p80"/>
          <p:cNvSpPr txBox="1"/>
          <p:nvPr/>
        </p:nvSpPr>
        <p:spPr>
          <a:xfrm>
            <a:off x="-107702" y="7379784"/>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CALL TO ACTION:</a:t>
            </a:r>
            <a:endParaRPr sz="1600" b="0" i="0" u="none" strike="noStrike" cap="none">
              <a:solidFill>
                <a:srgbClr val="000000"/>
              </a:solidFill>
              <a:latin typeface="Arial"/>
              <a:ea typeface="Arial"/>
              <a:cs typeface="Arial"/>
              <a:sym typeface="Arial"/>
            </a:endParaRPr>
          </a:p>
        </p:txBody>
      </p:sp>
      <p:sp>
        <p:nvSpPr>
          <p:cNvPr id="712" name="Google Shape;712;p80"/>
          <p:cNvSpPr txBox="1"/>
          <p:nvPr/>
        </p:nvSpPr>
        <p:spPr>
          <a:xfrm>
            <a:off x="3542813" y="1739048"/>
            <a:ext cx="10862700" cy="2376600"/>
          </a:xfrm>
          <a:prstGeom prst="rect">
            <a:avLst/>
          </a:prstGeom>
          <a:noFill/>
          <a:ln>
            <a:noFill/>
          </a:ln>
        </p:spPr>
        <p:txBody>
          <a:bodyPr spcFirstLastPara="1" wrap="square" lIns="91425" tIns="45700" rIns="91425" bIns="45700" anchor="t" anchorCtr="0">
            <a:spAutoFit/>
          </a:bodyPr>
          <a:lstStyle/>
          <a:p>
            <a:pPr marL="12700" marR="5080" lvl="0" indent="0" algn="l" rtl="0">
              <a:lnSpc>
                <a:spcPct val="103499"/>
              </a:lnSpc>
              <a:spcBef>
                <a:spcPts val="0"/>
              </a:spcBef>
              <a:spcAft>
                <a:spcPts val="0"/>
              </a:spcAft>
              <a:buClr>
                <a:srgbClr val="000000"/>
              </a:buClr>
              <a:buSzPts val="2200"/>
              <a:buFont typeface="Arial"/>
              <a:buNone/>
            </a:pPr>
            <a:r>
              <a:rPr lang="en-US" sz="1800" b="0" i="0" u="none" strike="noStrike" cap="none">
                <a:solidFill>
                  <a:schemeClr val="dk1"/>
                </a:solidFill>
                <a:latin typeface="Roboto"/>
                <a:ea typeface="Roboto"/>
                <a:cs typeface="Roboto"/>
                <a:sym typeface="Roboto"/>
              </a:rPr>
              <a:t>I</a:t>
            </a:r>
            <a:r>
              <a:rPr lang="en-US" sz="1800" i="0" u="none" strike="noStrike" cap="none">
                <a:solidFill>
                  <a:schemeClr val="dk1"/>
                </a:solidFill>
                <a:latin typeface="Roboto"/>
                <a:ea typeface="Roboto"/>
                <a:cs typeface="Roboto"/>
                <a:sym typeface="Roboto"/>
              </a:rPr>
              <a:t>’ve never been a fan of chasing fads purely for the sake of chasing fads. When everyone started doing everything digitally in March 2020, I was pretty hesitant to make the transition. I thought to myself: “we’ve always done things this way, and it’s always worked for us. So why change what isn’t broken?” But then the lockdown happened. And customers became hesitant to accept paper copies of their invoices. They started asking us to scan their invoices instead, because of COVID-19 precautions. And that’s when it became clear to me that this wasn’t just a fad – that this wasn’t just going to pass quickly. This is just the way things are now. So I started thinking seriously about how we could adapt – and I’m pleased to say that I have a solution that will actually make this whole digitization work to our advantage.</a:t>
            </a:r>
            <a:endParaRPr/>
          </a:p>
        </p:txBody>
      </p:sp>
      <p:sp>
        <p:nvSpPr>
          <p:cNvPr id="713" name="Google Shape;713;p80"/>
          <p:cNvSpPr txBox="1"/>
          <p:nvPr/>
        </p:nvSpPr>
        <p:spPr>
          <a:xfrm>
            <a:off x="3542813" y="4293074"/>
            <a:ext cx="10862700" cy="3693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b="0" i="0" u="none" strike="noStrike" cap="none">
                <a:solidFill>
                  <a:srgbClr val="000000"/>
                </a:solidFill>
                <a:latin typeface="Roboto"/>
                <a:ea typeface="Roboto"/>
                <a:cs typeface="Roboto"/>
                <a:sym typeface="Roboto"/>
              </a:rPr>
              <a:t>Let’s talk about our invoicing process.</a:t>
            </a:r>
            <a:endParaRPr/>
          </a:p>
        </p:txBody>
      </p:sp>
      <p:sp>
        <p:nvSpPr>
          <p:cNvPr id="714" name="Google Shape;714;p80"/>
          <p:cNvSpPr txBox="1"/>
          <p:nvPr/>
        </p:nvSpPr>
        <p:spPr>
          <a:xfrm>
            <a:off x="3542814" y="4855016"/>
            <a:ext cx="10862700" cy="3693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I’m confident that by digitizing our invoicing process, </a:t>
            </a:r>
            <a:r>
              <a:rPr lang="en-US" sz="1800" i="0" u="none" strike="noStrike" cap="none">
                <a:solidFill>
                  <a:schemeClr val="dk1"/>
                </a:solidFill>
                <a:latin typeface="Roboto"/>
                <a:ea typeface="Roboto"/>
                <a:cs typeface="Roboto"/>
                <a:sym typeface="Roboto"/>
              </a:rPr>
              <a:t>we can save money.</a:t>
            </a:r>
            <a:endParaRPr/>
          </a:p>
        </p:txBody>
      </p:sp>
      <p:sp>
        <p:nvSpPr>
          <p:cNvPr id="715" name="Google Shape;715;p80"/>
          <p:cNvSpPr txBox="1"/>
          <p:nvPr/>
        </p:nvSpPr>
        <p:spPr>
          <a:xfrm>
            <a:off x="3542814" y="5416958"/>
            <a:ext cx="10862700" cy="3693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chemeClr val="dk1"/>
                </a:solidFill>
                <a:latin typeface="Roboto"/>
                <a:ea typeface="Roboto"/>
                <a:cs typeface="Roboto"/>
                <a:sym typeface="Roboto"/>
              </a:rPr>
              <a:t>There are 3 reasons </a:t>
            </a:r>
            <a:r>
              <a:rPr lang="en-US" sz="1800" i="0" u="none" strike="noStrike" cap="none">
                <a:solidFill>
                  <a:srgbClr val="000000"/>
                </a:solidFill>
                <a:latin typeface="Roboto"/>
                <a:ea typeface="Roboto"/>
                <a:cs typeface="Roboto"/>
                <a:sym typeface="Roboto"/>
              </a:rPr>
              <a:t>why this is the best strategy.</a:t>
            </a:r>
            <a:endParaRPr/>
          </a:p>
        </p:txBody>
      </p:sp>
      <p:sp>
        <p:nvSpPr>
          <p:cNvPr id="716" name="Google Shape;716;p80"/>
          <p:cNvSpPr txBox="1"/>
          <p:nvPr/>
        </p:nvSpPr>
        <p:spPr>
          <a:xfrm>
            <a:off x="3542813" y="5978900"/>
            <a:ext cx="108627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First, it will allow us to </a:t>
            </a:r>
            <a:r>
              <a:rPr lang="en-US" sz="1800" i="0" u="none" strike="noStrike" cap="none">
                <a:solidFill>
                  <a:schemeClr val="dk1"/>
                </a:solidFill>
                <a:latin typeface="Roboto"/>
                <a:ea typeface="Roboto"/>
                <a:cs typeface="Roboto"/>
                <a:sym typeface="Roboto"/>
              </a:rPr>
              <a:t>cut on printing costs</a:t>
            </a:r>
            <a:r>
              <a:rPr lang="en-US" sz="1800" i="0" u="none" strike="noStrike" cap="none">
                <a:solidFill>
                  <a:srgbClr val="000000"/>
                </a:solidFill>
                <a:latin typeface="Roboto"/>
                <a:ea typeface="Roboto"/>
                <a:cs typeface="Roboto"/>
                <a:sym typeface="Roboto"/>
              </a:rPr>
              <a:t>. Second, </a:t>
            </a:r>
            <a:r>
              <a:rPr lang="en-US" sz="1800" i="0" u="none" strike="noStrike" cap="none">
                <a:solidFill>
                  <a:schemeClr val="dk1"/>
                </a:solidFill>
                <a:latin typeface="Roboto"/>
                <a:ea typeface="Roboto"/>
                <a:cs typeface="Roboto"/>
                <a:sym typeface="Roboto"/>
              </a:rPr>
              <a:t>it will save us time</a:t>
            </a:r>
            <a:r>
              <a:rPr lang="en-US" sz="1800" i="0" u="none" strike="noStrike" cap="none">
                <a:solidFill>
                  <a:srgbClr val="000000"/>
                </a:solidFill>
                <a:latin typeface="Roboto"/>
                <a:ea typeface="Roboto"/>
                <a:cs typeface="Roboto"/>
                <a:sym typeface="Roboto"/>
              </a:rPr>
              <a:t>. Third, it will </a:t>
            </a:r>
            <a:r>
              <a:rPr lang="en-US" sz="1800" i="0" u="none" strike="noStrike" cap="none">
                <a:solidFill>
                  <a:schemeClr val="dk1"/>
                </a:solidFill>
                <a:latin typeface="Roboto"/>
                <a:ea typeface="Roboto"/>
                <a:cs typeface="Roboto"/>
                <a:sym typeface="Roboto"/>
              </a:rPr>
              <a:t>cut down on our workload.</a:t>
            </a:r>
            <a:endParaRPr/>
          </a:p>
        </p:txBody>
      </p:sp>
      <p:sp>
        <p:nvSpPr>
          <p:cNvPr id="717" name="Google Shape;717;p80"/>
          <p:cNvSpPr txBox="1"/>
          <p:nvPr/>
        </p:nvSpPr>
        <p:spPr>
          <a:xfrm>
            <a:off x="3542813" y="6782542"/>
            <a:ext cx="10862700" cy="3693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b="0" i="0" u="none" strike="noStrike" cap="none">
                <a:solidFill>
                  <a:srgbClr val="000000"/>
                </a:solidFill>
                <a:latin typeface="Roboto"/>
                <a:ea typeface="Roboto"/>
                <a:cs typeface="Roboto"/>
                <a:sym typeface="Roboto"/>
              </a:rPr>
              <a:t>As you can see, digital invoicing is t</a:t>
            </a:r>
            <a:r>
              <a:rPr lang="en-US" sz="1800" i="0" u="none" strike="noStrike" cap="none">
                <a:solidFill>
                  <a:srgbClr val="000000"/>
                </a:solidFill>
                <a:latin typeface="Roboto"/>
                <a:ea typeface="Roboto"/>
                <a:cs typeface="Roboto"/>
                <a:sym typeface="Roboto"/>
              </a:rPr>
              <a:t>he way to go as </a:t>
            </a:r>
            <a:r>
              <a:rPr lang="en-US" sz="1800" i="0" u="none" strike="noStrike" cap="none">
                <a:solidFill>
                  <a:schemeClr val="dk1"/>
                </a:solidFill>
                <a:latin typeface="Roboto"/>
                <a:ea typeface="Roboto"/>
                <a:cs typeface="Roboto"/>
                <a:sym typeface="Roboto"/>
              </a:rPr>
              <a:t>it will save us money.</a:t>
            </a:r>
            <a:endParaRPr/>
          </a:p>
        </p:txBody>
      </p:sp>
      <p:sp>
        <p:nvSpPr>
          <p:cNvPr id="718" name="Google Shape;718;p80"/>
          <p:cNvSpPr txBox="1"/>
          <p:nvPr/>
        </p:nvSpPr>
        <p:spPr>
          <a:xfrm>
            <a:off x="3542813" y="7379784"/>
            <a:ext cx="108627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Please review the attached proposal for our new digital invoicing process by next week and write to me with any questions you have. </a:t>
            </a:r>
            <a:r>
              <a:rPr lang="en-US" sz="1800" i="0" u="none" strike="noStrike" cap="none">
                <a:solidFill>
                  <a:schemeClr val="dk1"/>
                </a:solidFill>
                <a:latin typeface="Roboto"/>
                <a:ea typeface="Roboto"/>
                <a:cs typeface="Roboto"/>
                <a:sym typeface="Roboto"/>
              </a:rPr>
              <a:t>I’ve scheduled a meeting next Friday to discuss implementation.</a:t>
            </a:r>
            <a:endParaRPr/>
          </a:p>
        </p:txBody>
      </p:sp>
      <p:cxnSp>
        <p:nvCxnSpPr>
          <p:cNvPr id="719" name="Google Shape;719;p80"/>
          <p:cNvCxnSpPr/>
          <p:nvPr/>
        </p:nvCxnSpPr>
        <p:spPr>
          <a:xfrm>
            <a:off x="3186365" y="1739048"/>
            <a:ext cx="0" cy="2188500"/>
          </a:xfrm>
          <a:prstGeom prst="straightConnector1">
            <a:avLst/>
          </a:prstGeom>
          <a:noFill/>
          <a:ln w="38100" cap="flat" cmpd="sng">
            <a:solidFill>
              <a:srgbClr val="00A3E4"/>
            </a:solidFill>
            <a:prstDash val="solid"/>
            <a:round/>
            <a:headEnd type="none" w="sm" len="sm"/>
            <a:tailEnd type="none" w="sm" len="sm"/>
          </a:ln>
        </p:spPr>
      </p:cxnSp>
      <p:cxnSp>
        <p:nvCxnSpPr>
          <p:cNvPr id="720" name="Google Shape;720;p80"/>
          <p:cNvCxnSpPr/>
          <p:nvPr/>
        </p:nvCxnSpPr>
        <p:spPr>
          <a:xfrm>
            <a:off x="3186365" y="4293074"/>
            <a:ext cx="0" cy="369300"/>
          </a:xfrm>
          <a:prstGeom prst="straightConnector1">
            <a:avLst/>
          </a:prstGeom>
          <a:noFill/>
          <a:ln w="38100" cap="flat" cmpd="sng">
            <a:solidFill>
              <a:srgbClr val="00A3E4"/>
            </a:solidFill>
            <a:prstDash val="solid"/>
            <a:round/>
            <a:headEnd type="none" w="sm" len="sm"/>
            <a:tailEnd type="none" w="sm" len="sm"/>
          </a:ln>
        </p:spPr>
      </p:cxnSp>
      <p:cxnSp>
        <p:nvCxnSpPr>
          <p:cNvPr id="721" name="Google Shape;721;p80"/>
          <p:cNvCxnSpPr/>
          <p:nvPr/>
        </p:nvCxnSpPr>
        <p:spPr>
          <a:xfrm>
            <a:off x="3186365" y="4855016"/>
            <a:ext cx="0" cy="369300"/>
          </a:xfrm>
          <a:prstGeom prst="straightConnector1">
            <a:avLst/>
          </a:prstGeom>
          <a:noFill/>
          <a:ln w="38100" cap="flat" cmpd="sng">
            <a:solidFill>
              <a:srgbClr val="00A3E4"/>
            </a:solidFill>
            <a:prstDash val="solid"/>
            <a:round/>
            <a:headEnd type="none" w="sm" len="sm"/>
            <a:tailEnd type="none" w="sm" len="sm"/>
          </a:ln>
        </p:spPr>
      </p:cxnSp>
      <p:cxnSp>
        <p:nvCxnSpPr>
          <p:cNvPr id="722" name="Google Shape;722;p80"/>
          <p:cNvCxnSpPr/>
          <p:nvPr/>
        </p:nvCxnSpPr>
        <p:spPr>
          <a:xfrm>
            <a:off x="3186365" y="5416958"/>
            <a:ext cx="0" cy="370800"/>
          </a:xfrm>
          <a:prstGeom prst="straightConnector1">
            <a:avLst/>
          </a:prstGeom>
          <a:noFill/>
          <a:ln w="38100" cap="flat" cmpd="sng">
            <a:solidFill>
              <a:srgbClr val="00A3E4"/>
            </a:solidFill>
            <a:prstDash val="solid"/>
            <a:round/>
            <a:headEnd type="none" w="sm" len="sm"/>
            <a:tailEnd type="none" w="sm" len="sm"/>
          </a:ln>
        </p:spPr>
      </p:cxnSp>
      <p:cxnSp>
        <p:nvCxnSpPr>
          <p:cNvPr id="723" name="Google Shape;723;p80"/>
          <p:cNvCxnSpPr/>
          <p:nvPr/>
        </p:nvCxnSpPr>
        <p:spPr>
          <a:xfrm>
            <a:off x="3186365" y="5978900"/>
            <a:ext cx="0" cy="557700"/>
          </a:xfrm>
          <a:prstGeom prst="straightConnector1">
            <a:avLst/>
          </a:prstGeom>
          <a:noFill/>
          <a:ln w="38100" cap="flat" cmpd="sng">
            <a:solidFill>
              <a:srgbClr val="00A3E4"/>
            </a:solidFill>
            <a:prstDash val="solid"/>
            <a:round/>
            <a:headEnd type="none" w="sm" len="sm"/>
            <a:tailEnd type="none" w="sm" len="sm"/>
          </a:ln>
        </p:spPr>
      </p:cxnSp>
      <p:cxnSp>
        <p:nvCxnSpPr>
          <p:cNvPr id="724" name="Google Shape;724;p80"/>
          <p:cNvCxnSpPr/>
          <p:nvPr/>
        </p:nvCxnSpPr>
        <p:spPr>
          <a:xfrm>
            <a:off x="3186365" y="6782542"/>
            <a:ext cx="0" cy="370800"/>
          </a:xfrm>
          <a:prstGeom prst="straightConnector1">
            <a:avLst/>
          </a:prstGeom>
          <a:noFill/>
          <a:ln w="38100" cap="flat" cmpd="sng">
            <a:solidFill>
              <a:srgbClr val="00A3E4"/>
            </a:solidFill>
            <a:prstDash val="solid"/>
            <a:round/>
            <a:headEnd type="none" w="sm" len="sm"/>
            <a:tailEnd type="none" w="sm" len="sm"/>
          </a:ln>
        </p:spPr>
      </p:cxnSp>
      <p:cxnSp>
        <p:nvCxnSpPr>
          <p:cNvPr id="725" name="Google Shape;725;p80"/>
          <p:cNvCxnSpPr/>
          <p:nvPr/>
        </p:nvCxnSpPr>
        <p:spPr>
          <a:xfrm>
            <a:off x="3186365" y="7379784"/>
            <a:ext cx="0" cy="540900"/>
          </a:xfrm>
          <a:prstGeom prst="straightConnector1">
            <a:avLst/>
          </a:prstGeom>
          <a:noFill/>
          <a:ln w="38100" cap="flat" cmpd="sng">
            <a:solidFill>
              <a:srgbClr val="00A3E4"/>
            </a:solidFill>
            <a:prstDash val="solid"/>
            <a:round/>
            <a:headEnd type="none" w="sm" len="sm"/>
            <a:tailEnd type="none" w="sm" len="sm"/>
          </a:ln>
        </p:spPr>
      </p:cxn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729"/>
        <p:cNvGrpSpPr/>
        <p:nvPr/>
      </p:nvGrpSpPr>
      <p:grpSpPr>
        <a:xfrm>
          <a:off x="0" y="0"/>
          <a:ext cx="0" cy="0"/>
          <a:chOff x="0" y="0"/>
          <a:chExt cx="0" cy="0"/>
        </a:xfrm>
      </p:grpSpPr>
      <p:grpSp>
        <p:nvGrpSpPr>
          <p:cNvPr id="730" name="Google Shape;730;p81"/>
          <p:cNvGrpSpPr/>
          <p:nvPr/>
        </p:nvGrpSpPr>
        <p:grpSpPr>
          <a:xfrm>
            <a:off x="0" y="0"/>
            <a:ext cx="14630400" cy="1482725"/>
            <a:chOff x="0" y="0"/>
            <a:chExt cx="14630400" cy="1482725"/>
          </a:xfrm>
        </p:grpSpPr>
        <p:sp>
          <p:nvSpPr>
            <p:cNvPr id="731" name="Google Shape;731;p81"/>
            <p:cNvSpPr/>
            <p:nvPr/>
          </p:nvSpPr>
          <p:spPr>
            <a:xfrm>
              <a:off x="0" y="0"/>
              <a:ext cx="14630400" cy="1482725"/>
            </a:xfrm>
            <a:custGeom>
              <a:avLst/>
              <a:gdLst/>
              <a:ahLst/>
              <a:cxnLst/>
              <a:rect l="l" t="t" r="r" b="b"/>
              <a:pathLst>
                <a:path w="14630400" h="1482725" extrusionOk="0">
                  <a:moveTo>
                    <a:pt x="14630400" y="0"/>
                  </a:moveTo>
                  <a:lnTo>
                    <a:pt x="0" y="0"/>
                  </a:lnTo>
                  <a:lnTo>
                    <a:pt x="0" y="1482344"/>
                  </a:lnTo>
                  <a:lnTo>
                    <a:pt x="14630400" y="1482344"/>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2" name="Google Shape;732;p81"/>
            <p:cNvSpPr/>
            <p:nvPr/>
          </p:nvSpPr>
          <p:spPr>
            <a:xfrm>
              <a:off x="703056" y="256844"/>
              <a:ext cx="737235" cy="984250"/>
            </a:xfrm>
            <a:custGeom>
              <a:avLst/>
              <a:gdLst/>
              <a:ahLst/>
              <a:cxnLst/>
              <a:rect l="l" t="t" r="r" b="b"/>
              <a:pathLst>
                <a:path w="737235" h="984250" extrusionOk="0">
                  <a:moveTo>
                    <a:pt x="736841" y="0"/>
                  </a:moveTo>
                  <a:lnTo>
                    <a:pt x="509562" y="0"/>
                  </a:lnTo>
                  <a:lnTo>
                    <a:pt x="0" y="984199"/>
                  </a:lnTo>
                  <a:lnTo>
                    <a:pt x="222618" y="984199"/>
                  </a:lnTo>
                  <a:lnTo>
                    <a:pt x="736841"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733" name="Google Shape;733;p81"/>
          <p:cNvSpPr txBox="1"/>
          <p:nvPr/>
        </p:nvSpPr>
        <p:spPr>
          <a:xfrm>
            <a:off x="1483653" y="485439"/>
            <a:ext cx="7065600" cy="628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4000" b="0" i="0" u="none" strike="noStrike" cap="none">
                <a:solidFill>
                  <a:schemeClr val="lt1"/>
                </a:solidFill>
                <a:latin typeface="Roboto Medium"/>
                <a:ea typeface="Roboto Medium"/>
                <a:cs typeface="Roboto Medium"/>
                <a:sym typeface="Roboto Medium"/>
              </a:rPr>
              <a:t>LEADER’S SCRIPT EXAMPLE</a:t>
            </a:r>
            <a:endParaRPr/>
          </a:p>
        </p:txBody>
      </p:sp>
      <p:sp>
        <p:nvSpPr>
          <p:cNvPr id="734" name="Google Shape;734;p81"/>
          <p:cNvSpPr txBox="1"/>
          <p:nvPr/>
        </p:nvSpPr>
        <p:spPr>
          <a:xfrm>
            <a:off x="-107708" y="1739048"/>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BRIDGE: </a:t>
            </a:r>
            <a:endParaRPr sz="1600" b="0" i="0" u="none" strike="noStrike" cap="none">
              <a:solidFill>
                <a:srgbClr val="000000"/>
              </a:solidFill>
              <a:latin typeface="Arial"/>
              <a:ea typeface="Arial"/>
              <a:cs typeface="Arial"/>
              <a:sym typeface="Arial"/>
            </a:endParaRPr>
          </a:p>
        </p:txBody>
      </p:sp>
      <p:sp>
        <p:nvSpPr>
          <p:cNvPr id="735" name="Google Shape;735;p81"/>
          <p:cNvSpPr txBox="1"/>
          <p:nvPr/>
        </p:nvSpPr>
        <p:spPr>
          <a:xfrm>
            <a:off x="-107709" y="3319668"/>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SUBJECT:</a:t>
            </a:r>
            <a:endParaRPr sz="1600" b="0" i="0" u="none" strike="noStrike" cap="none">
              <a:solidFill>
                <a:srgbClr val="000000"/>
              </a:solidFill>
              <a:latin typeface="Arial"/>
              <a:ea typeface="Arial"/>
              <a:cs typeface="Arial"/>
              <a:sym typeface="Arial"/>
            </a:endParaRPr>
          </a:p>
        </p:txBody>
      </p:sp>
      <p:sp>
        <p:nvSpPr>
          <p:cNvPr id="736" name="Google Shape;736;p81"/>
          <p:cNvSpPr txBox="1"/>
          <p:nvPr/>
        </p:nvSpPr>
        <p:spPr>
          <a:xfrm>
            <a:off x="-107708" y="3810170"/>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MESSAGE:</a:t>
            </a:r>
            <a:endParaRPr sz="1600" b="0" i="0" u="none" strike="noStrike" cap="none">
              <a:solidFill>
                <a:srgbClr val="000000"/>
              </a:solidFill>
              <a:latin typeface="Arial"/>
              <a:ea typeface="Arial"/>
              <a:cs typeface="Arial"/>
              <a:sym typeface="Arial"/>
            </a:endParaRPr>
          </a:p>
        </p:txBody>
      </p:sp>
      <p:sp>
        <p:nvSpPr>
          <p:cNvPr id="737" name="Google Shape;737;p81"/>
          <p:cNvSpPr txBox="1"/>
          <p:nvPr/>
        </p:nvSpPr>
        <p:spPr>
          <a:xfrm>
            <a:off x="-107694" y="4550839"/>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STRUCTURAL STATEMENT:</a:t>
            </a:r>
            <a:endParaRPr sz="1600" b="0" i="0" u="none" strike="noStrike" cap="none">
              <a:solidFill>
                <a:srgbClr val="000000"/>
              </a:solidFill>
              <a:latin typeface="Arial"/>
              <a:ea typeface="Arial"/>
              <a:cs typeface="Arial"/>
              <a:sym typeface="Arial"/>
            </a:endParaRPr>
          </a:p>
        </p:txBody>
      </p:sp>
      <p:sp>
        <p:nvSpPr>
          <p:cNvPr id="738" name="Google Shape;738;p81"/>
          <p:cNvSpPr txBox="1"/>
          <p:nvPr/>
        </p:nvSpPr>
        <p:spPr>
          <a:xfrm>
            <a:off x="-107709" y="5072093"/>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BODY:</a:t>
            </a:r>
            <a:endParaRPr sz="1600" b="0" i="0" u="none" strike="noStrike" cap="none">
              <a:solidFill>
                <a:srgbClr val="000000"/>
              </a:solidFill>
              <a:latin typeface="Arial"/>
              <a:ea typeface="Arial"/>
              <a:cs typeface="Arial"/>
              <a:sym typeface="Arial"/>
            </a:endParaRPr>
          </a:p>
        </p:txBody>
      </p:sp>
      <p:sp>
        <p:nvSpPr>
          <p:cNvPr id="739" name="Google Shape;739;p81"/>
          <p:cNvSpPr txBox="1"/>
          <p:nvPr/>
        </p:nvSpPr>
        <p:spPr>
          <a:xfrm>
            <a:off x="-107704" y="6913679"/>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RESTATED MESSAGE:</a:t>
            </a:r>
            <a:endParaRPr sz="1600" b="0" i="0" u="none" strike="noStrike" cap="none">
              <a:solidFill>
                <a:srgbClr val="000000"/>
              </a:solidFill>
              <a:latin typeface="Arial"/>
              <a:ea typeface="Arial"/>
              <a:cs typeface="Arial"/>
              <a:sym typeface="Arial"/>
            </a:endParaRPr>
          </a:p>
        </p:txBody>
      </p:sp>
      <p:sp>
        <p:nvSpPr>
          <p:cNvPr id="740" name="Google Shape;740;p81"/>
          <p:cNvSpPr txBox="1"/>
          <p:nvPr/>
        </p:nvSpPr>
        <p:spPr>
          <a:xfrm>
            <a:off x="-107702" y="7510921"/>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CALL TO ACTION:</a:t>
            </a:r>
            <a:endParaRPr sz="1600" b="0" i="0" u="none" strike="noStrike" cap="none">
              <a:solidFill>
                <a:srgbClr val="000000"/>
              </a:solidFill>
              <a:latin typeface="Arial"/>
              <a:ea typeface="Arial"/>
              <a:cs typeface="Arial"/>
              <a:sym typeface="Arial"/>
            </a:endParaRPr>
          </a:p>
        </p:txBody>
      </p:sp>
      <p:sp>
        <p:nvSpPr>
          <p:cNvPr id="741" name="Google Shape;741;p81"/>
          <p:cNvSpPr txBox="1"/>
          <p:nvPr/>
        </p:nvSpPr>
        <p:spPr>
          <a:xfrm>
            <a:off x="3542813" y="1739048"/>
            <a:ext cx="10862700" cy="1229700"/>
          </a:xfrm>
          <a:prstGeom prst="rect">
            <a:avLst/>
          </a:prstGeom>
          <a:noFill/>
          <a:ln>
            <a:noFill/>
          </a:ln>
        </p:spPr>
        <p:txBody>
          <a:bodyPr spcFirstLastPara="1" wrap="square" lIns="91425" tIns="45700" rIns="91425" bIns="45700" anchor="t" anchorCtr="0">
            <a:spAutoFit/>
          </a:bodyPr>
          <a:lstStyle/>
          <a:p>
            <a:pPr marL="12700" marR="5080" lvl="0" indent="0" algn="l" rtl="0">
              <a:lnSpc>
                <a:spcPct val="103499"/>
              </a:lnSpc>
              <a:spcBef>
                <a:spcPts val="0"/>
              </a:spcBef>
              <a:spcAft>
                <a:spcPts val="0"/>
              </a:spcAft>
              <a:buClr>
                <a:srgbClr val="000000"/>
              </a:buClr>
              <a:buSzPts val="2200"/>
              <a:buFont typeface="Arial"/>
              <a:buNone/>
            </a:pPr>
            <a:r>
              <a:rPr lang="en-US" sz="1800" b="0" i="0" u="none" strike="noStrike" cap="none">
                <a:solidFill>
                  <a:schemeClr val="dk1"/>
                </a:solidFill>
                <a:latin typeface="Roboto"/>
                <a:ea typeface="Roboto"/>
                <a:cs typeface="Roboto"/>
                <a:sym typeface="Roboto"/>
              </a:rPr>
              <a:t>“They are a great culture fit.” “I love the vibe of this candidate.” Have you heard these statements during a hiring process deb</a:t>
            </a:r>
            <a:r>
              <a:rPr lang="en-US" sz="1800" i="0" u="none" strike="noStrike" cap="none">
                <a:solidFill>
                  <a:schemeClr val="dk1"/>
                </a:solidFill>
                <a:latin typeface="Roboto"/>
                <a:ea typeface="Roboto"/>
                <a:cs typeface="Roboto"/>
                <a:sym typeface="Roboto"/>
              </a:rPr>
              <a:t>rief? Or even used them yourselves? While these might seem harmless, they are examples of explicit and implicit bias. Numerous studies have shown that unconscious hiring bias leads to bad hiring decisions, a lack of diversity, early turnover, and hinders an organization’s ability to innovate.</a:t>
            </a:r>
            <a:endParaRPr/>
          </a:p>
        </p:txBody>
      </p:sp>
      <p:sp>
        <p:nvSpPr>
          <p:cNvPr id="742" name="Google Shape;742;p81"/>
          <p:cNvSpPr txBox="1"/>
          <p:nvPr/>
        </p:nvSpPr>
        <p:spPr>
          <a:xfrm>
            <a:off x="3542813" y="3319668"/>
            <a:ext cx="10862700" cy="3693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This is why I am here today to talk about our hiring process.</a:t>
            </a:r>
            <a:endParaRPr/>
          </a:p>
        </p:txBody>
      </p:sp>
      <p:sp>
        <p:nvSpPr>
          <p:cNvPr id="743" name="Google Shape;743;p81"/>
          <p:cNvSpPr txBox="1"/>
          <p:nvPr/>
        </p:nvSpPr>
        <p:spPr>
          <a:xfrm>
            <a:off x="3542814" y="3810170"/>
            <a:ext cx="108627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I’m convinced that a mindset shift from “culture fit” to “culture add” will lead to a more inclusive hiring process.</a:t>
            </a:r>
            <a:endParaRPr sz="1800" i="0" u="none" strike="noStrike" cap="none">
              <a:solidFill>
                <a:schemeClr val="dk1"/>
              </a:solidFill>
              <a:latin typeface="Roboto"/>
              <a:ea typeface="Roboto"/>
              <a:cs typeface="Roboto"/>
              <a:sym typeface="Roboto"/>
            </a:endParaRPr>
          </a:p>
        </p:txBody>
      </p:sp>
      <p:sp>
        <p:nvSpPr>
          <p:cNvPr id="744" name="Google Shape;744;p81"/>
          <p:cNvSpPr txBox="1"/>
          <p:nvPr/>
        </p:nvSpPr>
        <p:spPr>
          <a:xfrm>
            <a:off x="3542814" y="4550839"/>
            <a:ext cx="10862700" cy="3693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chemeClr val="dk1"/>
                </a:solidFill>
                <a:latin typeface="Roboto"/>
                <a:ea typeface="Roboto"/>
                <a:cs typeface="Roboto"/>
                <a:sym typeface="Roboto"/>
              </a:rPr>
              <a:t>I will tell you two ways we can change our approach:</a:t>
            </a:r>
            <a:endParaRPr/>
          </a:p>
        </p:txBody>
      </p:sp>
      <p:sp>
        <p:nvSpPr>
          <p:cNvPr id="745" name="Google Shape;745;p81"/>
          <p:cNvSpPr txBox="1"/>
          <p:nvPr/>
        </p:nvSpPr>
        <p:spPr>
          <a:xfrm>
            <a:off x="3542813" y="5072093"/>
            <a:ext cx="10862700" cy="1831800"/>
          </a:xfrm>
          <a:prstGeom prst="rect">
            <a:avLst/>
          </a:prstGeom>
          <a:noFill/>
          <a:ln>
            <a:noFill/>
          </a:ln>
        </p:spPr>
        <p:txBody>
          <a:bodyPr spcFirstLastPara="1" wrap="square" lIns="91425" tIns="45700" rIns="91425" bIns="45700" anchor="t" anchorCtr="0">
            <a:spAutoFit/>
          </a:bodyPr>
          <a:lstStyle/>
          <a:p>
            <a:pPr marL="355600" marR="0" lvl="0" indent="-342900" algn="l" rtl="0">
              <a:lnSpc>
                <a:spcPct val="100000"/>
              </a:lnSpc>
              <a:spcBef>
                <a:spcPts val="0"/>
              </a:spcBef>
              <a:spcAft>
                <a:spcPts val="0"/>
              </a:spcAft>
              <a:buClr>
                <a:srgbClr val="000000"/>
              </a:buClr>
              <a:buSzPts val="1800"/>
              <a:buAutoNum type="arabicPeriod"/>
            </a:pPr>
            <a:r>
              <a:rPr lang="en-US" sz="1800" i="0" u="none" strike="noStrike" cap="none">
                <a:solidFill>
                  <a:srgbClr val="000000"/>
                </a:solidFill>
                <a:latin typeface="Roboto"/>
                <a:ea typeface="Roboto"/>
                <a:cs typeface="Roboto"/>
                <a:sym typeface="Roboto"/>
              </a:rPr>
              <a:t>Establishing diverse interview panels: The “culture add” mindset recognizes that to find people who add something different, we need many different perspectives on the interview panel. Having diverse interview panels will help us minimize bias in our selection process.</a:t>
            </a:r>
            <a:endParaRPr/>
          </a:p>
          <a:p>
            <a:pPr marL="355600" marR="0" lvl="0" indent="-342900" algn="l" rtl="0">
              <a:lnSpc>
                <a:spcPct val="100000"/>
              </a:lnSpc>
              <a:spcBef>
                <a:spcPts val="600"/>
              </a:spcBef>
              <a:spcAft>
                <a:spcPts val="0"/>
              </a:spcAft>
              <a:buClr>
                <a:srgbClr val="000000"/>
              </a:buClr>
              <a:buSzPts val="1800"/>
              <a:buAutoNum type="arabicPeriod"/>
            </a:pPr>
            <a:r>
              <a:rPr lang="en-US" sz="1800" i="0" u="none" strike="noStrike" cap="none">
                <a:solidFill>
                  <a:srgbClr val="000000"/>
                </a:solidFill>
                <a:latin typeface="Roboto"/>
                <a:ea typeface="Roboto"/>
                <a:cs typeface="Roboto"/>
                <a:sym typeface="Roboto"/>
              </a:rPr>
              <a:t>Standardizing our interview process: “Culture adds” will stand out when everyone answers the same questions. By having the same questions based on technical competencies that align with the job role, we will have objective data that can be graded on a scorecard.</a:t>
            </a:r>
            <a:endParaRPr/>
          </a:p>
        </p:txBody>
      </p:sp>
      <p:sp>
        <p:nvSpPr>
          <p:cNvPr id="746" name="Google Shape;746;p81"/>
          <p:cNvSpPr txBox="1"/>
          <p:nvPr/>
        </p:nvSpPr>
        <p:spPr>
          <a:xfrm>
            <a:off x="3542813" y="6913679"/>
            <a:ext cx="108627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As you can see, shifting our hiring process approach to intentionally seek “culture adds” will make for a more inclusive hiring process.</a:t>
            </a:r>
            <a:endParaRPr/>
          </a:p>
        </p:txBody>
      </p:sp>
      <p:sp>
        <p:nvSpPr>
          <p:cNvPr id="747" name="Google Shape;747;p81"/>
          <p:cNvSpPr txBox="1"/>
          <p:nvPr/>
        </p:nvSpPr>
        <p:spPr>
          <a:xfrm>
            <a:off x="3542813" y="7510921"/>
            <a:ext cx="108627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Please review the attached proposal which outlines the suggested changes to our hiring process. I will be scheduling a meeting at the end of April to discuss its implementation.</a:t>
            </a:r>
            <a:endParaRPr sz="1800" i="0" u="none" strike="noStrike" cap="none">
              <a:solidFill>
                <a:schemeClr val="dk1"/>
              </a:solidFill>
              <a:latin typeface="Roboto"/>
              <a:ea typeface="Roboto"/>
              <a:cs typeface="Roboto"/>
              <a:sym typeface="Roboto"/>
            </a:endParaRPr>
          </a:p>
        </p:txBody>
      </p:sp>
      <p:cxnSp>
        <p:nvCxnSpPr>
          <p:cNvPr id="748" name="Google Shape;748;p81"/>
          <p:cNvCxnSpPr/>
          <p:nvPr/>
        </p:nvCxnSpPr>
        <p:spPr>
          <a:xfrm>
            <a:off x="3186365" y="1739048"/>
            <a:ext cx="0" cy="1440000"/>
          </a:xfrm>
          <a:prstGeom prst="straightConnector1">
            <a:avLst/>
          </a:prstGeom>
          <a:noFill/>
          <a:ln w="38100" cap="flat" cmpd="sng">
            <a:solidFill>
              <a:srgbClr val="00A3E4"/>
            </a:solidFill>
            <a:prstDash val="solid"/>
            <a:round/>
            <a:headEnd type="none" w="sm" len="sm"/>
            <a:tailEnd type="none" w="sm" len="sm"/>
          </a:ln>
        </p:spPr>
      </p:cxnSp>
      <p:cxnSp>
        <p:nvCxnSpPr>
          <p:cNvPr id="749" name="Google Shape;749;p81"/>
          <p:cNvCxnSpPr/>
          <p:nvPr/>
        </p:nvCxnSpPr>
        <p:spPr>
          <a:xfrm>
            <a:off x="3186365" y="3319668"/>
            <a:ext cx="0" cy="369300"/>
          </a:xfrm>
          <a:prstGeom prst="straightConnector1">
            <a:avLst/>
          </a:prstGeom>
          <a:noFill/>
          <a:ln w="38100" cap="flat" cmpd="sng">
            <a:solidFill>
              <a:srgbClr val="00A3E4"/>
            </a:solidFill>
            <a:prstDash val="solid"/>
            <a:round/>
            <a:headEnd type="none" w="sm" len="sm"/>
            <a:tailEnd type="none" w="sm" len="sm"/>
          </a:ln>
        </p:spPr>
      </p:cxnSp>
      <p:cxnSp>
        <p:nvCxnSpPr>
          <p:cNvPr id="750" name="Google Shape;750;p81"/>
          <p:cNvCxnSpPr/>
          <p:nvPr/>
        </p:nvCxnSpPr>
        <p:spPr>
          <a:xfrm>
            <a:off x="3186365" y="3810170"/>
            <a:ext cx="0" cy="576000"/>
          </a:xfrm>
          <a:prstGeom prst="straightConnector1">
            <a:avLst/>
          </a:prstGeom>
          <a:noFill/>
          <a:ln w="38100" cap="flat" cmpd="sng">
            <a:solidFill>
              <a:srgbClr val="00A3E4"/>
            </a:solidFill>
            <a:prstDash val="solid"/>
            <a:round/>
            <a:headEnd type="none" w="sm" len="sm"/>
            <a:tailEnd type="none" w="sm" len="sm"/>
          </a:ln>
        </p:spPr>
      </p:cxnSp>
      <p:cxnSp>
        <p:nvCxnSpPr>
          <p:cNvPr id="751" name="Google Shape;751;p81"/>
          <p:cNvCxnSpPr/>
          <p:nvPr/>
        </p:nvCxnSpPr>
        <p:spPr>
          <a:xfrm>
            <a:off x="3186365" y="4550839"/>
            <a:ext cx="0" cy="370800"/>
          </a:xfrm>
          <a:prstGeom prst="straightConnector1">
            <a:avLst/>
          </a:prstGeom>
          <a:noFill/>
          <a:ln w="38100" cap="flat" cmpd="sng">
            <a:solidFill>
              <a:srgbClr val="00A3E4"/>
            </a:solidFill>
            <a:prstDash val="solid"/>
            <a:round/>
            <a:headEnd type="none" w="sm" len="sm"/>
            <a:tailEnd type="none" w="sm" len="sm"/>
          </a:ln>
        </p:spPr>
      </p:cxnSp>
      <p:cxnSp>
        <p:nvCxnSpPr>
          <p:cNvPr id="752" name="Google Shape;752;p81"/>
          <p:cNvCxnSpPr/>
          <p:nvPr/>
        </p:nvCxnSpPr>
        <p:spPr>
          <a:xfrm>
            <a:off x="3186365" y="5072093"/>
            <a:ext cx="0" cy="1692000"/>
          </a:xfrm>
          <a:prstGeom prst="straightConnector1">
            <a:avLst/>
          </a:prstGeom>
          <a:noFill/>
          <a:ln w="38100" cap="flat" cmpd="sng">
            <a:solidFill>
              <a:srgbClr val="00A3E4"/>
            </a:solidFill>
            <a:prstDash val="solid"/>
            <a:round/>
            <a:headEnd type="none" w="sm" len="sm"/>
            <a:tailEnd type="none" w="sm" len="sm"/>
          </a:ln>
        </p:spPr>
      </p:cxnSp>
      <p:cxnSp>
        <p:nvCxnSpPr>
          <p:cNvPr id="753" name="Google Shape;753;p81"/>
          <p:cNvCxnSpPr/>
          <p:nvPr/>
        </p:nvCxnSpPr>
        <p:spPr>
          <a:xfrm>
            <a:off x="3186365" y="6913679"/>
            <a:ext cx="0" cy="504000"/>
          </a:xfrm>
          <a:prstGeom prst="straightConnector1">
            <a:avLst/>
          </a:prstGeom>
          <a:noFill/>
          <a:ln w="38100" cap="flat" cmpd="sng">
            <a:solidFill>
              <a:srgbClr val="00A3E4"/>
            </a:solidFill>
            <a:prstDash val="solid"/>
            <a:round/>
            <a:headEnd type="none" w="sm" len="sm"/>
            <a:tailEnd type="none" w="sm" len="sm"/>
          </a:ln>
        </p:spPr>
      </p:cxnSp>
      <p:cxnSp>
        <p:nvCxnSpPr>
          <p:cNvPr id="754" name="Google Shape;754;p81"/>
          <p:cNvCxnSpPr/>
          <p:nvPr/>
        </p:nvCxnSpPr>
        <p:spPr>
          <a:xfrm>
            <a:off x="3186365" y="7523621"/>
            <a:ext cx="0" cy="540900"/>
          </a:xfrm>
          <a:prstGeom prst="straightConnector1">
            <a:avLst/>
          </a:prstGeom>
          <a:noFill/>
          <a:ln w="38100" cap="flat" cmpd="sng">
            <a:solidFill>
              <a:srgbClr val="00A3E4"/>
            </a:solidFill>
            <a:prstDash val="solid"/>
            <a:round/>
            <a:headEnd type="none" w="sm" len="sm"/>
            <a:tailEnd type="none" w="sm" len="sm"/>
          </a:ln>
        </p:spPr>
      </p:cxn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758"/>
        <p:cNvGrpSpPr/>
        <p:nvPr/>
      </p:nvGrpSpPr>
      <p:grpSpPr>
        <a:xfrm>
          <a:off x="0" y="0"/>
          <a:ext cx="0" cy="0"/>
          <a:chOff x="0" y="0"/>
          <a:chExt cx="0" cy="0"/>
        </a:xfrm>
      </p:grpSpPr>
      <p:grpSp>
        <p:nvGrpSpPr>
          <p:cNvPr id="759" name="Google Shape;759;p82"/>
          <p:cNvGrpSpPr/>
          <p:nvPr/>
        </p:nvGrpSpPr>
        <p:grpSpPr>
          <a:xfrm>
            <a:off x="0" y="0"/>
            <a:ext cx="14630400" cy="1482725"/>
            <a:chOff x="0" y="0"/>
            <a:chExt cx="14630400" cy="1482725"/>
          </a:xfrm>
        </p:grpSpPr>
        <p:sp>
          <p:nvSpPr>
            <p:cNvPr id="760" name="Google Shape;760;p82"/>
            <p:cNvSpPr/>
            <p:nvPr/>
          </p:nvSpPr>
          <p:spPr>
            <a:xfrm>
              <a:off x="0" y="0"/>
              <a:ext cx="14630400" cy="1482725"/>
            </a:xfrm>
            <a:custGeom>
              <a:avLst/>
              <a:gdLst/>
              <a:ahLst/>
              <a:cxnLst/>
              <a:rect l="l" t="t" r="r" b="b"/>
              <a:pathLst>
                <a:path w="14630400" h="1482725" extrusionOk="0">
                  <a:moveTo>
                    <a:pt x="14630400" y="0"/>
                  </a:moveTo>
                  <a:lnTo>
                    <a:pt x="0" y="0"/>
                  </a:lnTo>
                  <a:lnTo>
                    <a:pt x="0" y="1482344"/>
                  </a:lnTo>
                  <a:lnTo>
                    <a:pt x="14630400" y="1482344"/>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1" name="Google Shape;761;p82"/>
            <p:cNvSpPr/>
            <p:nvPr/>
          </p:nvSpPr>
          <p:spPr>
            <a:xfrm>
              <a:off x="703056" y="256844"/>
              <a:ext cx="737235" cy="984250"/>
            </a:xfrm>
            <a:custGeom>
              <a:avLst/>
              <a:gdLst/>
              <a:ahLst/>
              <a:cxnLst/>
              <a:rect l="l" t="t" r="r" b="b"/>
              <a:pathLst>
                <a:path w="737235" h="984250" extrusionOk="0">
                  <a:moveTo>
                    <a:pt x="736841" y="0"/>
                  </a:moveTo>
                  <a:lnTo>
                    <a:pt x="509562" y="0"/>
                  </a:lnTo>
                  <a:lnTo>
                    <a:pt x="0" y="984199"/>
                  </a:lnTo>
                  <a:lnTo>
                    <a:pt x="222618" y="984199"/>
                  </a:lnTo>
                  <a:lnTo>
                    <a:pt x="736841"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762" name="Google Shape;762;p82"/>
          <p:cNvSpPr txBox="1"/>
          <p:nvPr/>
        </p:nvSpPr>
        <p:spPr>
          <a:xfrm>
            <a:off x="1483653" y="485439"/>
            <a:ext cx="7065600" cy="628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4000" b="0" i="0" u="none" strike="noStrike" cap="none">
                <a:solidFill>
                  <a:schemeClr val="lt1"/>
                </a:solidFill>
                <a:latin typeface="Roboto Medium"/>
                <a:ea typeface="Roboto Medium"/>
                <a:cs typeface="Roboto Medium"/>
                <a:sym typeface="Roboto Medium"/>
              </a:rPr>
              <a:t>LEADER’S SCRIPT EXAMPLE</a:t>
            </a:r>
            <a:endParaRPr/>
          </a:p>
        </p:txBody>
      </p:sp>
      <p:sp>
        <p:nvSpPr>
          <p:cNvPr id="763" name="Google Shape;763;p82"/>
          <p:cNvSpPr txBox="1"/>
          <p:nvPr/>
        </p:nvSpPr>
        <p:spPr>
          <a:xfrm>
            <a:off x="-107708" y="1739048"/>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BRIDGE: </a:t>
            </a:r>
            <a:endParaRPr sz="1600" b="0" i="0" u="none" strike="noStrike" cap="none">
              <a:solidFill>
                <a:srgbClr val="000000"/>
              </a:solidFill>
              <a:latin typeface="Arial"/>
              <a:ea typeface="Arial"/>
              <a:cs typeface="Arial"/>
              <a:sym typeface="Arial"/>
            </a:endParaRPr>
          </a:p>
        </p:txBody>
      </p:sp>
      <p:sp>
        <p:nvSpPr>
          <p:cNvPr id="764" name="Google Shape;764;p82"/>
          <p:cNvSpPr txBox="1"/>
          <p:nvPr/>
        </p:nvSpPr>
        <p:spPr>
          <a:xfrm>
            <a:off x="-107709" y="4115274"/>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SUBJECT:</a:t>
            </a:r>
            <a:endParaRPr sz="1600" b="0" i="0" u="none" strike="noStrike" cap="none">
              <a:solidFill>
                <a:srgbClr val="000000"/>
              </a:solidFill>
              <a:latin typeface="Arial"/>
              <a:ea typeface="Arial"/>
              <a:cs typeface="Arial"/>
              <a:sym typeface="Arial"/>
            </a:endParaRPr>
          </a:p>
        </p:txBody>
      </p:sp>
      <p:sp>
        <p:nvSpPr>
          <p:cNvPr id="765" name="Google Shape;765;p82"/>
          <p:cNvSpPr txBox="1"/>
          <p:nvPr/>
        </p:nvSpPr>
        <p:spPr>
          <a:xfrm>
            <a:off x="-107708" y="4575616"/>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MESSAGE:</a:t>
            </a:r>
            <a:endParaRPr sz="1600" b="0" i="0" u="none" strike="noStrike" cap="none">
              <a:solidFill>
                <a:srgbClr val="000000"/>
              </a:solidFill>
              <a:latin typeface="Arial"/>
              <a:ea typeface="Arial"/>
              <a:cs typeface="Arial"/>
              <a:sym typeface="Arial"/>
            </a:endParaRPr>
          </a:p>
        </p:txBody>
      </p:sp>
      <p:sp>
        <p:nvSpPr>
          <p:cNvPr id="766" name="Google Shape;766;p82"/>
          <p:cNvSpPr txBox="1"/>
          <p:nvPr/>
        </p:nvSpPr>
        <p:spPr>
          <a:xfrm>
            <a:off x="-107694" y="5239158"/>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STRUCTURAL STATEMENT:</a:t>
            </a:r>
            <a:endParaRPr sz="1600" b="0" i="0" u="none" strike="noStrike" cap="none">
              <a:solidFill>
                <a:srgbClr val="000000"/>
              </a:solidFill>
              <a:latin typeface="Arial"/>
              <a:ea typeface="Arial"/>
              <a:cs typeface="Arial"/>
              <a:sym typeface="Arial"/>
            </a:endParaRPr>
          </a:p>
        </p:txBody>
      </p:sp>
      <p:sp>
        <p:nvSpPr>
          <p:cNvPr id="767" name="Google Shape;767;p82"/>
          <p:cNvSpPr txBox="1"/>
          <p:nvPr/>
        </p:nvSpPr>
        <p:spPr>
          <a:xfrm>
            <a:off x="-107709" y="5686800"/>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BODY:</a:t>
            </a:r>
            <a:endParaRPr sz="1600" b="0" i="0" u="none" strike="noStrike" cap="none">
              <a:solidFill>
                <a:srgbClr val="000000"/>
              </a:solidFill>
              <a:latin typeface="Arial"/>
              <a:ea typeface="Arial"/>
              <a:cs typeface="Arial"/>
              <a:sym typeface="Arial"/>
            </a:endParaRPr>
          </a:p>
        </p:txBody>
      </p:sp>
      <p:sp>
        <p:nvSpPr>
          <p:cNvPr id="768" name="Google Shape;768;p82"/>
          <p:cNvSpPr txBox="1"/>
          <p:nvPr/>
        </p:nvSpPr>
        <p:spPr>
          <a:xfrm>
            <a:off x="-107704" y="6922242"/>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RESTATED MESSAGE:</a:t>
            </a:r>
            <a:endParaRPr sz="1600" b="0" i="0" u="none" strike="noStrike" cap="none">
              <a:solidFill>
                <a:srgbClr val="000000"/>
              </a:solidFill>
              <a:latin typeface="Arial"/>
              <a:ea typeface="Arial"/>
              <a:cs typeface="Arial"/>
              <a:sym typeface="Arial"/>
            </a:endParaRPr>
          </a:p>
        </p:txBody>
      </p:sp>
      <p:sp>
        <p:nvSpPr>
          <p:cNvPr id="769" name="Google Shape;769;p82"/>
          <p:cNvSpPr txBox="1"/>
          <p:nvPr/>
        </p:nvSpPr>
        <p:spPr>
          <a:xfrm>
            <a:off x="-107702" y="7544884"/>
            <a:ext cx="30960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CALL TO ACTION:</a:t>
            </a:r>
            <a:endParaRPr sz="1600" b="0" i="0" u="none" strike="noStrike" cap="none">
              <a:solidFill>
                <a:srgbClr val="000000"/>
              </a:solidFill>
              <a:latin typeface="Arial"/>
              <a:ea typeface="Arial"/>
              <a:cs typeface="Arial"/>
              <a:sym typeface="Arial"/>
            </a:endParaRPr>
          </a:p>
        </p:txBody>
      </p:sp>
      <p:sp>
        <p:nvSpPr>
          <p:cNvPr id="770" name="Google Shape;770;p82"/>
          <p:cNvSpPr txBox="1"/>
          <p:nvPr/>
        </p:nvSpPr>
        <p:spPr>
          <a:xfrm>
            <a:off x="3542813" y="1739048"/>
            <a:ext cx="10862700" cy="2376600"/>
          </a:xfrm>
          <a:prstGeom prst="rect">
            <a:avLst/>
          </a:prstGeom>
          <a:noFill/>
          <a:ln>
            <a:noFill/>
          </a:ln>
        </p:spPr>
        <p:txBody>
          <a:bodyPr spcFirstLastPara="1" wrap="square" lIns="91425" tIns="45700" rIns="91425" bIns="45700" anchor="t" anchorCtr="0">
            <a:spAutoFit/>
          </a:bodyPr>
          <a:lstStyle/>
          <a:p>
            <a:pPr marL="12700" marR="5080" lvl="0" indent="0" algn="l" rtl="0">
              <a:lnSpc>
                <a:spcPct val="103499"/>
              </a:lnSpc>
              <a:spcBef>
                <a:spcPts val="0"/>
              </a:spcBef>
              <a:spcAft>
                <a:spcPts val="0"/>
              </a:spcAft>
              <a:buClr>
                <a:srgbClr val="000000"/>
              </a:buClr>
              <a:buSzPts val="2200"/>
              <a:buFont typeface="Arial"/>
              <a:buNone/>
            </a:pPr>
            <a:r>
              <a:rPr lang="en-US" sz="1800" i="0" u="none" strike="noStrike" cap="none">
                <a:solidFill>
                  <a:schemeClr val="dk1"/>
                </a:solidFill>
                <a:latin typeface="Roboto"/>
                <a:ea typeface="Roboto"/>
                <a:cs typeface="Roboto"/>
                <a:sym typeface="Roboto"/>
              </a:rPr>
              <a:t>A few months ago, I came across a famous story about President John F. Kennedy, when he visited NASA’s headquarters in the 1960s. During his visit, he met many people and asked what their job was and what they were doing. In the hallway he met a janitor who was carrying a broom.</a:t>
            </a:r>
            <a:r>
              <a:rPr lang="en-US" sz="1800">
                <a:solidFill>
                  <a:schemeClr val="dk1"/>
                </a:solidFill>
                <a:latin typeface="Roboto"/>
                <a:ea typeface="Roboto"/>
                <a:cs typeface="Roboto"/>
                <a:sym typeface="Roboto"/>
              </a:rPr>
              <a:t> </a:t>
            </a:r>
            <a:r>
              <a:rPr lang="en-US" sz="1800" i="0" u="none" strike="noStrike" cap="none">
                <a:solidFill>
                  <a:schemeClr val="dk1"/>
                </a:solidFill>
                <a:latin typeface="Roboto"/>
                <a:ea typeface="Roboto"/>
                <a:cs typeface="Roboto"/>
                <a:sym typeface="Roboto"/>
              </a:rPr>
              <a:t>The President walked over to him and asked: “What do you do here?” The janitor responded: “Well Mr. President I’m helping to put a man on the moon.” This anecdote resonates with me because it speaks to the importance of connecting to a bigger purpose at work - rather than just the mundane tasks at hand. Ever since I first heard this story, I have been thinking: </a:t>
            </a:r>
            <a:r>
              <a:rPr lang="en-US" sz="1800">
                <a:solidFill>
                  <a:schemeClr val="dk1"/>
                </a:solidFill>
                <a:latin typeface="Roboto"/>
                <a:ea typeface="Roboto"/>
                <a:cs typeface="Roboto"/>
                <a:sym typeface="Roboto"/>
              </a:rPr>
              <a:t>H</a:t>
            </a:r>
            <a:r>
              <a:rPr lang="en-US" sz="1800" i="0" u="none" strike="noStrike" cap="none">
                <a:solidFill>
                  <a:schemeClr val="dk1"/>
                </a:solidFill>
                <a:latin typeface="Roboto"/>
                <a:ea typeface="Roboto"/>
                <a:cs typeface="Roboto"/>
                <a:sym typeface="Roboto"/>
              </a:rPr>
              <a:t>ow we can help our own team foster a greater collective connection to our organization?</a:t>
            </a:r>
            <a:endParaRPr/>
          </a:p>
        </p:txBody>
      </p:sp>
      <p:sp>
        <p:nvSpPr>
          <p:cNvPr id="771" name="Google Shape;771;p82"/>
          <p:cNvSpPr txBox="1"/>
          <p:nvPr/>
        </p:nvSpPr>
        <p:spPr>
          <a:xfrm>
            <a:off x="3542813" y="4115274"/>
            <a:ext cx="10862700" cy="3693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This is why I am here today to talk about organizing a workshop on core workplace values.</a:t>
            </a:r>
            <a:endParaRPr/>
          </a:p>
        </p:txBody>
      </p:sp>
      <p:sp>
        <p:nvSpPr>
          <p:cNvPr id="772" name="Google Shape;772;p82"/>
          <p:cNvSpPr txBox="1"/>
          <p:nvPr/>
        </p:nvSpPr>
        <p:spPr>
          <a:xfrm>
            <a:off x="3542814" y="4575616"/>
            <a:ext cx="108627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I believe that organizing a workshop on core workplace values is critical for us to build a cohesive and aligned team.</a:t>
            </a:r>
            <a:endParaRPr/>
          </a:p>
        </p:txBody>
      </p:sp>
      <p:sp>
        <p:nvSpPr>
          <p:cNvPr id="773" name="Google Shape;773;p82"/>
          <p:cNvSpPr txBox="1"/>
          <p:nvPr/>
        </p:nvSpPr>
        <p:spPr>
          <a:xfrm>
            <a:off x="3542814" y="5239158"/>
            <a:ext cx="10862700" cy="3693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chemeClr val="dk1"/>
                </a:solidFill>
                <a:latin typeface="Roboto"/>
                <a:ea typeface="Roboto"/>
                <a:cs typeface="Roboto"/>
                <a:sym typeface="Roboto"/>
              </a:rPr>
              <a:t>There are 2 central reasons why this initiative will be beneficial to us:</a:t>
            </a:r>
            <a:endParaRPr sz="1800" i="0" u="none" strike="noStrike" cap="none">
              <a:solidFill>
                <a:srgbClr val="000000"/>
              </a:solidFill>
              <a:latin typeface="Roboto"/>
              <a:ea typeface="Roboto"/>
              <a:cs typeface="Roboto"/>
              <a:sym typeface="Roboto"/>
            </a:endParaRPr>
          </a:p>
        </p:txBody>
      </p:sp>
      <p:sp>
        <p:nvSpPr>
          <p:cNvPr id="774" name="Google Shape;774;p82"/>
          <p:cNvSpPr txBox="1"/>
          <p:nvPr/>
        </p:nvSpPr>
        <p:spPr>
          <a:xfrm>
            <a:off x="3542813" y="5686800"/>
            <a:ext cx="10862700" cy="1277400"/>
          </a:xfrm>
          <a:prstGeom prst="rect">
            <a:avLst/>
          </a:prstGeom>
          <a:noFill/>
          <a:ln>
            <a:noFill/>
          </a:ln>
        </p:spPr>
        <p:txBody>
          <a:bodyPr spcFirstLastPara="1" wrap="square" lIns="91425" tIns="45700" rIns="91425" bIns="45700" anchor="t" anchorCtr="0">
            <a:spAutoFit/>
          </a:bodyPr>
          <a:lstStyle/>
          <a:p>
            <a:pPr marL="355600" marR="0" lvl="0" indent="-342900" algn="l" rtl="0">
              <a:lnSpc>
                <a:spcPct val="100000"/>
              </a:lnSpc>
              <a:spcBef>
                <a:spcPts val="0"/>
              </a:spcBef>
              <a:spcAft>
                <a:spcPts val="0"/>
              </a:spcAft>
              <a:buClr>
                <a:srgbClr val="000000"/>
              </a:buClr>
              <a:buSzPts val="1800"/>
              <a:buFont typeface="Arial"/>
              <a:buAutoNum type="arabicPeriod"/>
            </a:pPr>
            <a:r>
              <a:rPr lang="en-US" sz="1800" i="0" u="none" strike="noStrike" cap="none">
                <a:solidFill>
                  <a:srgbClr val="000000"/>
                </a:solidFill>
                <a:latin typeface="Roboto"/>
                <a:ea typeface="Roboto"/>
                <a:cs typeface="Roboto"/>
                <a:sym typeface="Roboto"/>
              </a:rPr>
              <a:t>It will be a collaborative team building exercise.</a:t>
            </a:r>
            <a:endParaRPr/>
          </a:p>
          <a:p>
            <a:pPr marL="355600" marR="0" lvl="0" indent="-342900" algn="l" rtl="0">
              <a:lnSpc>
                <a:spcPct val="100000"/>
              </a:lnSpc>
              <a:spcBef>
                <a:spcPts val="600"/>
              </a:spcBef>
              <a:spcAft>
                <a:spcPts val="0"/>
              </a:spcAft>
              <a:buClr>
                <a:srgbClr val="000000"/>
              </a:buClr>
              <a:buSzPts val="1800"/>
              <a:buFont typeface="Arial"/>
              <a:buAutoNum type="arabicPeriod"/>
            </a:pPr>
            <a:r>
              <a:rPr lang="en-US" sz="1800" i="0" u="none" strike="noStrike" cap="none">
                <a:solidFill>
                  <a:srgbClr val="000000"/>
                </a:solidFill>
                <a:latin typeface="Roboto"/>
                <a:ea typeface="Roboto"/>
                <a:cs typeface="Roboto"/>
                <a:sym typeface="Roboto"/>
              </a:rPr>
              <a:t>The long-term impact will be that it will help us be a more purpose-driven organization. We will come out of the workshop with a clear sense of purpose - which from then on, will give us more concrete direction in our goals, and will help us in our day-to-day decision making.</a:t>
            </a:r>
            <a:endParaRPr/>
          </a:p>
        </p:txBody>
      </p:sp>
      <p:sp>
        <p:nvSpPr>
          <p:cNvPr id="775" name="Google Shape;775;p82"/>
          <p:cNvSpPr txBox="1"/>
          <p:nvPr/>
        </p:nvSpPr>
        <p:spPr>
          <a:xfrm>
            <a:off x="3542813" y="6922242"/>
            <a:ext cx="108627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A workshop on brainstorming our company’s core values will unify our team and bring greater clarity to our vision.</a:t>
            </a:r>
            <a:endParaRPr sz="1800" i="0" u="none" strike="noStrike" cap="none">
              <a:solidFill>
                <a:schemeClr val="dk1"/>
              </a:solidFill>
              <a:latin typeface="Roboto"/>
              <a:ea typeface="Roboto"/>
              <a:cs typeface="Roboto"/>
              <a:sym typeface="Roboto"/>
            </a:endParaRPr>
          </a:p>
        </p:txBody>
      </p:sp>
      <p:sp>
        <p:nvSpPr>
          <p:cNvPr id="776" name="Google Shape;776;p82"/>
          <p:cNvSpPr txBox="1"/>
          <p:nvPr/>
        </p:nvSpPr>
        <p:spPr>
          <a:xfrm>
            <a:off x="3542813" y="7544884"/>
            <a:ext cx="10862700" cy="6465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2200"/>
              <a:buFont typeface="Arial"/>
              <a:buNone/>
            </a:pPr>
            <a:r>
              <a:rPr lang="en-US" sz="1800" i="0" u="none" strike="noStrike" cap="none">
                <a:solidFill>
                  <a:srgbClr val="000000"/>
                </a:solidFill>
                <a:latin typeface="Roboto"/>
                <a:ea typeface="Roboto"/>
                <a:cs typeface="Roboto"/>
                <a:sym typeface="Roboto"/>
              </a:rPr>
              <a:t>Please complete the attached survey before Friday. Your answers will help to set the agenda for this workshop, which I will be scheduling for June.</a:t>
            </a:r>
            <a:endParaRPr sz="1800" i="0" u="none" strike="noStrike" cap="none">
              <a:solidFill>
                <a:schemeClr val="dk1"/>
              </a:solidFill>
              <a:latin typeface="Roboto"/>
              <a:ea typeface="Roboto"/>
              <a:cs typeface="Roboto"/>
              <a:sym typeface="Roboto"/>
            </a:endParaRPr>
          </a:p>
        </p:txBody>
      </p:sp>
      <p:cxnSp>
        <p:nvCxnSpPr>
          <p:cNvPr id="777" name="Google Shape;777;p82"/>
          <p:cNvCxnSpPr/>
          <p:nvPr/>
        </p:nvCxnSpPr>
        <p:spPr>
          <a:xfrm>
            <a:off x="3186365" y="1739048"/>
            <a:ext cx="0" cy="2188500"/>
          </a:xfrm>
          <a:prstGeom prst="straightConnector1">
            <a:avLst/>
          </a:prstGeom>
          <a:noFill/>
          <a:ln w="38100" cap="flat" cmpd="sng">
            <a:solidFill>
              <a:srgbClr val="00A3E4"/>
            </a:solidFill>
            <a:prstDash val="solid"/>
            <a:round/>
            <a:headEnd type="none" w="sm" len="sm"/>
            <a:tailEnd type="none" w="sm" len="sm"/>
          </a:ln>
        </p:spPr>
      </p:cxnSp>
      <p:cxnSp>
        <p:nvCxnSpPr>
          <p:cNvPr id="778" name="Google Shape;778;p82"/>
          <p:cNvCxnSpPr/>
          <p:nvPr/>
        </p:nvCxnSpPr>
        <p:spPr>
          <a:xfrm>
            <a:off x="3186365" y="4115274"/>
            <a:ext cx="0" cy="369300"/>
          </a:xfrm>
          <a:prstGeom prst="straightConnector1">
            <a:avLst/>
          </a:prstGeom>
          <a:noFill/>
          <a:ln w="38100" cap="flat" cmpd="sng">
            <a:solidFill>
              <a:srgbClr val="00A3E4"/>
            </a:solidFill>
            <a:prstDash val="solid"/>
            <a:round/>
            <a:headEnd type="none" w="sm" len="sm"/>
            <a:tailEnd type="none" w="sm" len="sm"/>
          </a:ln>
        </p:spPr>
      </p:cxnSp>
      <p:cxnSp>
        <p:nvCxnSpPr>
          <p:cNvPr id="779" name="Google Shape;779;p82"/>
          <p:cNvCxnSpPr/>
          <p:nvPr/>
        </p:nvCxnSpPr>
        <p:spPr>
          <a:xfrm>
            <a:off x="3186365" y="4588316"/>
            <a:ext cx="0" cy="540000"/>
          </a:xfrm>
          <a:prstGeom prst="straightConnector1">
            <a:avLst/>
          </a:prstGeom>
          <a:noFill/>
          <a:ln w="38100" cap="flat" cmpd="sng">
            <a:solidFill>
              <a:srgbClr val="00A3E4"/>
            </a:solidFill>
            <a:prstDash val="solid"/>
            <a:round/>
            <a:headEnd type="none" w="sm" len="sm"/>
            <a:tailEnd type="none" w="sm" len="sm"/>
          </a:ln>
        </p:spPr>
      </p:cxnSp>
      <p:cxnSp>
        <p:nvCxnSpPr>
          <p:cNvPr id="780" name="Google Shape;780;p82"/>
          <p:cNvCxnSpPr/>
          <p:nvPr/>
        </p:nvCxnSpPr>
        <p:spPr>
          <a:xfrm>
            <a:off x="3186365" y="5213758"/>
            <a:ext cx="0" cy="370800"/>
          </a:xfrm>
          <a:prstGeom prst="straightConnector1">
            <a:avLst/>
          </a:prstGeom>
          <a:noFill/>
          <a:ln w="38100" cap="flat" cmpd="sng">
            <a:solidFill>
              <a:srgbClr val="00A3E4"/>
            </a:solidFill>
            <a:prstDash val="solid"/>
            <a:round/>
            <a:headEnd type="none" w="sm" len="sm"/>
            <a:tailEnd type="none" w="sm" len="sm"/>
          </a:ln>
        </p:spPr>
      </p:cxnSp>
      <p:cxnSp>
        <p:nvCxnSpPr>
          <p:cNvPr id="781" name="Google Shape;781;p82"/>
          <p:cNvCxnSpPr/>
          <p:nvPr/>
        </p:nvCxnSpPr>
        <p:spPr>
          <a:xfrm>
            <a:off x="3186365" y="5686800"/>
            <a:ext cx="0" cy="1152000"/>
          </a:xfrm>
          <a:prstGeom prst="straightConnector1">
            <a:avLst/>
          </a:prstGeom>
          <a:noFill/>
          <a:ln w="38100" cap="flat" cmpd="sng">
            <a:solidFill>
              <a:srgbClr val="00A3E4"/>
            </a:solidFill>
            <a:prstDash val="solid"/>
            <a:round/>
            <a:headEnd type="none" w="sm" len="sm"/>
            <a:tailEnd type="none" w="sm" len="sm"/>
          </a:ln>
        </p:spPr>
      </p:cxnSp>
      <p:cxnSp>
        <p:nvCxnSpPr>
          <p:cNvPr id="782" name="Google Shape;782;p82"/>
          <p:cNvCxnSpPr/>
          <p:nvPr/>
        </p:nvCxnSpPr>
        <p:spPr>
          <a:xfrm>
            <a:off x="3186365" y="6973042"/>
            <a:ext cx="0" cy="468000"/>
          </a:xfrm>
          <a:prstGeom prst="straightConnector1">
            <a:avLst/>
          </a:prstGeom>
          <a:noFill/>
          <a:ln w="38100" cap="flat" cmpd="sng">
            <a:solidFill>
              <a:srgbClr val="00A3E4"/>
            </a:solidFill>
            <a:prstDash val="solid"/>
            <a:round/>
            <a:headEnd type="none" w="sm" len="sm"/>
            <a:tailEnd type="none" w="sm" len="sm"/>
          </a:ln>
        </p:spPr>
      </p:cxnSp>
      <p:cxnSp>
        <p:nvCxnSpPr>
          <p:cNvPr id="783" name="Google Shape;783;p82"/>
          <p:cNvCxnSpPr/>
          <p:nvPr/>
        </p:nvCxnSpPr>
        <p:spPr>
          <a:xfrm>
            <a:off x="3186365" y="7557584"/>
            <a:ext cx="0" cy="540900"/>
          </a:xfrm>
          <a:prstGeom prst="straightConnector1">
            <a:avLst/>
          </a:prstGeom>
          <a:noFill/>
          <a:ln w="38100" cap="flat" cmpd="sng">
            <a:solidFill>
              <a:srgbClr val="00A3E4"/>
            </a:solidFill>
            <a:prstDash val="solid"/>
            <a:round/>
            <a:headEnd type="none" w="sm" len="sm"/>
            <a:tailEnd type="none" w="sm" len="sm"/>
          </a:ln>
        </p:spPr>
      </p:cxn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6">
          <a:extLst>
            <a:ext uri="{FF2B5EF4-FFF2-40B4-BE49-F238E27FC236}">
              <a16:creationId xmlns:a16="http://schemas.microsoft.com/office/drawing/2014/main" id="{859A631E-7DE3-B399-C615-80AD70FB9600}"/>
            </a:ext>
          </a:extLst>
        </p:cNvPr>
        <p:cNvGrpSpPr/>
        <p:nvPr/>
      </p:nvGrpSpPr>
      <p:grpSpPr>
        <a:xfrm>
          <a:off x="0" y="0"/>
          <a:ext cx="0" cy="0"/>
          <a:chOff x="0" y="0"/>
          <a:chExt cx="0" cy="0"/>
        </a:xfrm>
      </p:grpSpPr>
      <p:pic>
        <p:nvPicPr>
          <p:cNvPr id="627" name="Google Shape;627;p74">
            <a:extLst>
              <a:ext uri="{FF2B5EF4-FFF2-40B4-BE49-F238E27FC236}">
                <a16:creationId xmlns:a16="http://schemas.microsoft.com/office/drawing/2014/main" id="{A7681FE9-4952-FA21-1BE6-4B7CD52E4396}"/>
              </a:ext>
            </a:extLst>
          </p:cNvPr>
          <p:cNvPicPr preferRelativeResize="0"/>
          <p:nvPr/>
        </p:nvPicPr>
        <p:blipFill>
          <a:blip r:embed="rId4"/>
          <a:srcRect l="14095" r="14095"/>
          <a:stretch/>
        </p:blipFill>
        <p:spPr>
          <a:xfrm>
            <a:off x="0" y="1099226"/>
            <a:ext cx="6167299" cy="5725634"/>
          </a:xfrm>
          <a:prstGeom prst="rect">
            <a:avLst/>
          </a:prstGeom>
          <a:noFill/>
          <a:ln>
            <a:noFill/>
          </a:ln>
        </p:spPr>
      </p:pic>
      <p:sp>
        <p:nvSpPr>
          <p:cNvPr id="630" name="Google Shape;630;p74">
            <a:extLst>
              <a:ext uri="{FF2B5EF4-FFF2-40B4-BE49-F238E27FC236}">
                <a16:creationId xmlns:a16="http://schemas.microsoft.com/office/drawing/2014/main" id="{063E3D45-7E6A-F2D3-DAF5-D63D236E5015}"/>
              </a:ext>
            </a:extLst>
          </p:cNvPr>
          <p:cNvSpPr txBox="1"/>
          <p:nvPr/>
        </p:nvSpPr>
        <p:spPr>
          <a:xfrm>
            <a:off x="6641432" y="482116"/>
            <a:ext cx="7760368" cy="1182375"/>
          </a:xfrm>
          <a:prstGeom prst="rect">
            <a:avLst/>
          </a:prstGeom>
          <a:noFill/>
          <a:ln>
            <a:noFill/>
          </a:ln>
        </p:spPr>
        <p:txBody>
          <a:bodyPr spcFirstLastPara="1" wrap="square" lIns="0" tIns="469900" rIns="0" bIns="0" anchor="t" anchorCtr="0">
            <a:spAutoFit/>
          </a:bodyPr>
          <a:lstStyle/>
          <a:p>
            <a:pPr marL="0" marR="0" lvl="0" indent="0" algn="l" rtl="0">
              <a:lnSpc>
                <a:spcPct val="100000"/>
              </a:lnSpc>
              <a:spcBef>
                <a:spcPts val="0"/>
              </a:spcBef>
              <a:spcAft>
                <a:spcPts val="1200"/>
              </a:spcAft>
              <a:buClr>
                <a:srgbClr val="00A3E4"/>
              </a:buClr>
              <a:buSzPts val="1400"/>
              <a:buFont typeface="Arial"/>
              <a:buNone/>
            </a:pPr>
            <a:r>
              <a:rPr lang="en-US" sz="3600" b="1" i="0" u="none" strike="noStrike" cap="none" dirty="0">
                <a:solidFill>
                  <a:srgbClr val="000000"/>
                </a:solidFill>
                <a:latin typeface="Roboto"/>
                <a:ea typeface="Roboto"/>
                <a:cs typeface="Roboto"/>
                <a:sym typeface="Roboto"/>
              </a:rPr>
              <a:t>EXAMPLES OF WEAK LANGUAGE</a:t>
            </a:r>
            <a:endParaRPr sz="3600" b="1" i="0" u="none" strike="noStrike" cap="none" dirty="0">
              <a:solidFill>
                <a:schemeClr val="dk1"/>
              </a:solidFill>
              <a:latin typeface="Roboto"/>
              <a:ea typeface="Roboto"/>
              <a:cs typeface="Roboto"/>
              <a:sym typeface="Roboto"/>
            </a:endParaRPr>
          </a:p>
        </p:txBody>
      </p:sp>
      <p:graphicFrame>
        <p:nvGraphicFramePr>
          <p:cNvPr id="2" name="Table 1">
            <a:extLst>
              <a:ext uri="{FF2B5EF4-FFF2-40B4-BE49-F238E27FC236}">
                <a16:creationId xmlns:a16="http://schemas.microsoft.com/office/drawing/2014/main" id="{B2358809-D9A8-EE32-C382-8D72971ACCF2}"/>
              </a:ext>
            </a:extLst>
          </p:cNvPr>
          <p:cNvGraphicFramePr>
            <a:graphicFrameLocks noGrp="1"/>
          </p:cNvGraphicFramePr>
          <p:nvPr>
            <p:extLst>
              <p:ext uri="{D42A27DB-BD31-4B8C-83A1-F6EECF244321}">
                <p14:modId xmlns:p14="http://schemas.microsoft.com/office/powerpoint/2010/main" val="3636625841"/>
              </p:ext>
            </p:extLst>
          </p:nvPr>
        </p:nvGraphicFramePr>
        <p:xfrm>
          <a:off x="6533146" y="1985212"/>
          <a:ext cx="7868653" cy="5498431"/>
        </p:xfrm>
        <a:graphic>
          <a:graphicData uri="http://schemas.openxmlformats.org/drawingml/2006/table">
            <a:tbl>
              <a:tblPr bandRow="1">
                <a:tableStyleId>{5C22544A-7EE6-4342-B048-85BDC9FD1C3A}</a:tableStyleId>
              </a:tblPr>
              <a:tblGrid>
                <a:gridCol w="2016494">
                  <a:extLst>
                    <a:ext uri="{9D8B030D-6E8A-4147-A177-3AD203B41FA5}">
                      <a16:colId xmlns:a16="http://schemas.microsoft.com/office/drawing/2014/main" val="2105217501"/>
                    </a:ext>
                  </a:extLst>
                </a:gridCol>
                <a:gridCol w="5852159">
                  <a:extLst>
                    <a:ext uri="{9D8B030D-6E8A-4147-A177-3AD203B41FA5}">
                      <a16:colId xmlns:a16="http://schemas.microsoft.com/office/drawing/2014/main" val="3408745164"/>
                    </a:ext>
                  </a:extLst>
                </a:gridCol>
              </a:tblGrid>
              <a:tr h="670540">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Weak Verbs</a:t>
                      </a:r>
                    </a:p>
                  </a:txBody>
                  <a:tcPr anchor="ctr">
                    <a:lnR w="38100" cap="flat" cmpd="sng" algn="ctr">
                      <a:solidFill>
                        <a:schemeClr val="bg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rgbClr val="000000"/>
                          </a:solidFill>
                          <a:latin typeface="Roboto"/>
                          <a:ea typeface="Roboto"/>
                          <a:cs typeface="Roboto"/>
                          <a:sym typeface="Roboto"/>
                        </a:rPr>
                        <a:t>E.g., "I think that," "I feel," "I wonder if"</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1644816"/>
                  </a:ext>
                </a:extLst>
              </a:tr>
              <a:tr h="670540">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Negativity</a:t>
                      </a:r>
                    </a:p>
                  </a:txBody>
                  <a:tcPr anchor="ctr">
                    <a:lnR w="38100" cap="flat" cmpd="sng" algn="ctr">
                      <a:solidFill>
                        <a:schemeClr val="bg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rgbClr val="000000"/>
                          </a:solidFill>
                          <a:latin typeface="Roboto"/>
                          <a:ea typeface="Roboto"/>
                          <a:cs typeface="Roboto"/>
                          <a:sym typeface="Roboto"/>
                        </a:rPr>
                        <a:t>E.g., "This won’t work because of X"</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9975727"/>
                  </a:ext>
                </a:extLst>
              </a:tr>
              <a:tr h="938757">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Unnecessary Apologies</a:t>
                      </a:r>
                    </a:p>
                  </a:txBody>
                  <a:tcPr anchor="ctr">
                    <a:lnR w="38100" cap="flat" cmpd="sng" algn="ctr">
                      <a:solidFill>
                        <a:schemeClr val="bg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rgbClr val="000000"/>
                          </a:solidFill>
                          <a:latin typeface="Roboto"/>
                          <a:ea typeface="Roboto"/>
                          <a:cs typeface="Roboto"/>
                          <a:sym typeface="Roboto"/>
                        </a:rPr>
                        <a:t>E.g., "Sorry, I have a question," or, "I’m sorry, can you repeat that"</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2000050"/>
                  </a:ext>
                </a:extLst>
              </a:tr>
              <a:tr h="938757">
                <a:tc>
                  <a:txBody>
                    <a:bodyPr/>
                    <a:lstStyle/>
                    <a:p>
                      <a:r>
                        <a:rPr lang="en-US" sz="1800" b="0" i="0" u="none" strike="noStrike" cap="none" dirty="0">
                          <a:solidFill>
                            <a:srgbClr val="000000"/>
                          </a:solidFill>
                          <a:latin typeface="Roboto Medium" panose="02000000000000000000" pitchFamily="2" charset="0"/>
                          <a:ea typeface="Roboto Medium" panose="02000000000000000000" pitchFamily="2" charset="0"/>
                          <a:cs typeface="Roboto Medium" panose="02000000000000000000" pitchFamily="2" charset="0"/>
                          <a:sym typeface="Roboto"/>
                        </a:rPr>
                        <a:t>Overly Casual Language</a:t>
                      </a:r>
                      <a:endParaRPr lang="en-US" sz="1800" dirty="0">
                        <a:latin typeface="Roboto Medium" panose="02000000000000000000" pitchFamily="2" charset="0"/>
                        <a:ea typeface="Roboto Medium" panose="02000000000000000000" pitchFamily="2" charset="0"/>
                        <a:cs typeface="Roboto Medium" panose="02000000000000000000" pitchFamily="2" charset="0"/>
                      </a:endParaRPr>
                    </a:p>
                  </a:txBody>
                  <a:tcPr anchor="ctr">
                    <a:lnR w="38100" cap="flat" cmpd="sng" algn="ctr">
                      <a:solidFill>
                        <a:schemeClr val="bg1"/>
                      </a:solidFill>
                      <a:prstDash val="solid"/>
                      <a:round/>
                      <a:headEnd type="none" w="med" len="med"/>
                      <a:tailEnd type="none" w="med" len="med"/>
                    </a:lnR>
                    <a:noFill/>
                  </a:tcPr>
                </a:tc>
                <a:tc>
                  <a:txBody>
                    <a:bodyPr/>
                    <a:lstStyle/>
                    <a:p>
                      <a:r>
                        <a:rPr lang="en-US" sz="1800" b="0" i="0" u="none" strike="noStrike" cap="none" dirty="0">
                          <a:solidFill>
                            <a:srgbClr val="000000"/>
                          </a:solidFill>
                          <a:latin typeface="Roboto"/>
                          <a:ea typeface="Roboto"/>
                          <a:cs typeface="Roboto"/>
                          <a:sym typeface="Roboto"/>
                        </a:rPr>
                        <a:t>E.g., "You guys," "Like," "You know"</a:t>
                      </a:r>
                      <a:endParaRPr lang="en-US" sz="1800" dirty="0"/>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4236036"/>
                  </a:ext>
                </a:extLst>
              </a:tr>
              <a:tr h="670540">
                <a:tc>
                  <a:txBody>
                    <a:bodyPr/>
                    <a:lstStyle/>
                    <a:p>
                      <a:r>
                        <a:rPr lang="en-US" sz="1800" b="0" i="0" u="none" strike="noStrike" cap="none" dirty="0">
                          <a:solidFill>
                            <a:srgbClr val="000000"/>
                          </a:solidFill>
                          <a:latin typeface="Roboto Medium" panose="02000000000000000000" pitchFamily="2" charset="0"/>
                          <a:ea typeface="Roboto Medium" panose="02000000000000000000" pitchFamily="2" charset="0"/>
                          <a:cs typeface="Roboto Medium" panose="02000000000000000000" pitchFamily="2" charset="0"/>
                          <a:sym typeface="Roboto"/>
                        </a:rPr>
                        <a:t>Minimizing Language</a:t>
                      </a:r>
                      <a:endParaRPr lang="en-US" sz="1800" dirty="0">
                        <a:latin typeface="Roboto Medium" panose="02000000000000000000" pitchFamily="2" charset="0"/>
                        <a:ea typeface="Roboto Medium" panose="02000000000000000000" pitchFamily="2" charset="0"/>
                        <a:cs typeface="Roboto Medium" panose="02000000000000000000" pitchFamily="2" charset="0"/>
                      </a:endParaRPr>
                    </a:p>
                  </a:txBody>
                  <a:tcPr anchor="ctr">
                    <a:lnR w="38100" cap="flat" cmpd="sng" algn="ctr">
                      <a:solidFill>
                        <a:schemeClr val="bg1"/>
                      </a:solidFill>
                      <a:prstDash val="solid"/>
                      <a:round/>
                      <a:headEnd type="none" w="med" len="med"/>
                      <a:tailEnd type="none" w="med" len="med"/>
                    </a:lnR>
                    <a:noFill/>
                  </a:tcPr>
                </a:tc>
                <a:tc>
                  <a:txBody>
                    <a:bodyPr/>
                    <a:lstStyle/>
                    <a:p>
                      <a:r>
                        <a:rPr lang="en-US" sz="1800" b="0" i="0" u="none" strike="noStrike" cap="none" dirty="0">
                          <a:solidFill>
                            <a:srgbClr val="000000"/>
                          </a:solidFill>
                          <a:latin typeface="Roboto"/>
                          <a:ea typeface="Roboto"/>
                          <a:cs typeface="Roboto"/>
                          <a:sym typeface="Roboto"/>
                        </a:rPr>
                        <a:t>E.g., "Just," "Only," "Really quickly"</a:t>
                      </a:r>
                      <a:endParaRPr lang="en-US" sz="1800" dirty="0"/>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6157489"/>
                  </a:ext>
                </a:extLst>
              </a:tr>
              <a:tr h="670540">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Filler Words</a:t>
                      </a:r>
                    </a:p>
                  </a:txBody>
                  <a:tcPr anchor="ctr">
                    <a:lnR w="38100" cap="flat" cmpd="sng" algn="ctr">
                      <a:solidFill>
                        <a:schemeClr val="bg1"/>
                      </a:solidFill>
                      <a:prstDash val="solid"/>
                      <a:round/>
                      <a:headEnd type="none" w="med" len="med"/>
                      <a:tailEnd type="none" w="med" len="med"/>
                    </a:lnR>
                    <a:noFill/>
                  </a:tcPr>
                </a:tc>
                <a:tc>
                  <a:txBody>
                    <a:bodyPr/>
                    <a:lstStyle/>
                    <a:p>
                      <a:r>
                        <a:rPr lang="en-US" sz="1800" b="0" i="0" u="none" strike="noStrike" cap="none" dirty="0">
                          <a:solidFill>
                            <a:srgbClr val="000000"/>
                          </a:solidFill>
                          <a:latin typeface="Roboto"/>
                          <a:ea typeface="Roboto"/>
                          <a:cs typeface="Roboto"/>
                          <a:sym typeface="Roboto"/>
                        </a:rPr>
                        <a:t>E.g., "Umm," "Uh," "So"</a:t>
                      </a:r>
                      <a:endParaRPr lang="en-US" sz="1800" dirty="0"/>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34594258"/>
                  </a:ext>
                </a:extLst>
              </a:tr>
              <a:tr h="938757">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Jargon</a:t>
                      </a:r>
                    </a:p>
                  </a:txBody>
                  <a:tcPr anchor="ctr">
                    <a:lnR w="38100" cap="flat" cmpd="sng" algn="ctr">
                      <a:solidFill>
                        <a:schemeClr val="bg1"/>
                      </a:solidFill>
                      <a:prstDash val="solid"/>
                      <a:round/>
                      <a:headEnd type="none" w="med" len="med"/>
                      <a:tailEnd type="none" w="med" len="med"/>
                    </a:lnR>
                    <a:noFill/>
                  </a:tcPr>
                </a:tc>
                <a:tc>
                  <a:txBody>
                    <a:bodyPr/>
                    <a:lstStyle/>
                    <a:p>
                      <a:pPr marL="285750" indent="-285750">
                        <a:buFont typeface="Arial" panose="020B0604020202020204" pitchFamily="34" charset="0"/>
                        <a:buChar char="•"/>
                      </a:pPr>
                      <a:r>
                        <a:rPr lang="en-US" sz="1800" b="0" i="0" u="none" strike="noStrike" cap="none" dirty="0">
                          <a:solidFill>
                            <a:srgbClr val="000000"/>
                          </a:solidFill>
                          <a:latin typeface="Roboto"/>
                          <a:ea typeface="Roboto"/>
                          <a:cs typeface="Roboto"/>
                          <a:sym typeface="Roboto"/>
                        </a:rPr>
                        <a:t>Avoid overly technical language</a:t>
                      </a:r>
                    </a:p>
                    <a:p>
                      <a:pPr marL="285750" indent="-285750">
                        <a:buFont typeface="Arial" panose="020B0604020202020204" pitchFamily="34" charset="0"/>
                        <a:buChar char="•"/>
                      </a:pPr>
                      <a:r>
                        <a:rPr lang="en-US" sz="1800" b="0" i="0" u="none" strike="noStrike" cap="none" dirty="0">
                          <a:solidFill>
                            <a:srgbClr val="000000"/>
                          </a:solidFill>
                          <a:latin typeface="Roboto"/>
                          <a:ea typeface="Roboto"/>
                          <a:cs typeface="Roboto"/>
                          <a:sym typeface="Roboto"/>
                        </a:rPr>
                        <a:t>Avoid being unclear or inflated</a:t>
                      </a:r>
                      <a:endParaRPr lang="en-US" sz="1800" dirty="0"/>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42597565"/>
                  </a:ext>
                </a:extLst>
              </a:tr>
            </a:tbl>
          </a:graphicData>
        </a:graphic>
      </p:graphicFrame>
    </p:spTree>
    <p:custDataLst>
      <p:tags r:id="rId1"/>
    </p:custDataLst>
    <p:extLst>
      <p:ext uri="{BB962C8B-B14F-4D97-AF65-F5344CB8AC3E}">
        <p14:creationId xmlns:p14="http://schemas.microsoft.com/office/powerpoint/2010/main" val="3268656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6">
          <a:extLst>
            <a:ext uri="{FF2B5EF4-FFF2-40B4-BE49-F238E27FC236}">
              <a16:creationId xmlns:a16="http://schemas.microsoft.com/office/drawing/2014/main" id="{391CC872-EA62-2EFB-0DC4-64D08B2990A8}"/>
            </a:ext>
          </a:extLst>
        </p:cNvPr>
        <p:cNvGrpSpPr/>
        <p:nvPr/>
      </p:nvGrpSpPr>
      <p:grpSpPr>
        <a:xfrm>
          <a:off x="0" y="0"/>
          <a:ext cx="0" cy="0"/>
          <a:chOff x="0" y="0"/>
          <a:chExt cx="0" cy="0"/>
        </a:xfrm>
      </p:grpSpPr>
      <p:pic>
        <p:nvPicPr>
          <p:cNvPr id="627" name="Google Shape;627;p74">
            <a:extLst>
              <a:ext uri="{FF2B5EF4-FFF2-40B4-BE49-F238E27FC236}">
                <a16:creationId xmlns:a16="http://schemas.microsoft.com/office/drawing/2014/main" id="{B0C1C9F2-02F4-8C58-09C6-65AE9E8F216C}"/>
              </a:ext>
            </a:extLst>
          </p:cNvPr>
          <p:cNvPicPr preferRelativeResize="0"/>
          <p:nvPr/>
        </p:nvPicPr>
        <p:blipFill>
          <a:blip r:embed="rId4"/>
          <a:srcRect l="8217" r="8217"/>
          <a:stretch/>
        </p:blipFill>
        <p:spPr>
          <a:xfrm>
            <a:off x="0" y="1099226"/>
            <a:ext cx="6167299" cy="5725634"/>
          </a:xfrm>
          <a:prstGeom prst="rect">
            <a:avLst/>
          </a:prstGeom>
          <a:noFill/>
          <a:ln>
            <a:noFill/>
          </a:ln>
        </p:spPr>
      </p:pic>
      <p:sp>
        <p:nvSpPr>
          <p:cNvPr id="630" name="Google Shape;630;p74">
            <a:extLst>
              <a:ext uri="{FF2B5EF4-FFF2-40B4-BE49-F238E27FC236}">
                <a16:creationId xmlns:a16="http://schemas.microsoft.com/office/drawing/2014/main" id="{8809A86D-A9DC-F826-61BD-EC12A95C4A8F}"/>
              </a:ext>
            </a:extLst>
          </p:cNvPr>
          <p:cNvSpPr txBox="1"/>
          <p:nvPr/>
        </p:nvSpPr>
        <p:spPr>
          <a:xfrm>
            <a:off x="6641432" y="482116"/>
            <a:ext cx="7760368" cy="1182375"/>
          </a:xfrm>
          <a:prstGeom prst="rect">
            <a:avLst/>
          </a:prstGeom>
          <a:noFill/>
          <a:ln>
            <a:noFill/>
          </a:ln>
        </p:spPr>
        <p:txBody>
          <a:bodyPr spcFirstLastPara="1" wrap="square" lIns="0" tIns="469900" rIns="0" bIns="0" anchor="t" anchorCtr="0">
            <a:spAutoFit/>
          </a:bodyPr>
          <a:lstStyle/>
          <a:p>
            <a:pPr marL="0" marR="0" lvl="0" indent="0" algn="l" rtl="0">
              <a:lnSpc>
                <a:spcPct val="100000"/>
              </a:lnSpc>
              <a:spcBef>
                <a:spcPts val="0"/>
              </a:spcBef>
              <a:spcAft>
                <a:spcPts val="1200"/>
              </a:spcAft>
              <a:buClr>
                <a:srgbClr val="00A3E4"/>
              </a:buClr>
              <a:buSzPts val="1400"/>
              <a:buFont typeface="Arial"/>
              <a:buNone/>
            </a:pPr>
            <a:r>
              <a:rPr lang="en-US" sz="3600" b="1" i="0" u="none" strike="noStrike" cap="none" dirty="0">
                <a:solidFill>
                  <a:srgbClr val="000000"/>
                </a:solidFill>
                <a:latin typeface="Roboto"/>
                <a:ea typeface="Roboto"/>
                <a:cs typeface="Roboto"/>
                <a:sym typeface="Roboto"/>
              </a:rPr>
              <a:t>EXAMPLES OF STRONG LANGUAGE</a:t>
            </a:r>
            <a:endParaRPr sz="3600" b="1" i="0" u="none" strike="noStrike" cap="none" dirty="0">
              <a:solidFill>
                <a:schemeClr val="dk1"/>
              </a:solidFill>
              <a:latin typeface="Roboto"/>
              <a:ea typeface="Roboto"/>
              <a:cs typeface="Roboto"/>
              <a:sym typeface="Roboto"/>
            </a:endParaRPr>
          </a:p>
        </p:txBody>
      </p:sp>
      <p:graphicFrame>
        <p:nvGraphicFramePr>
          <p:cNvPr id="2" name="Table 1">
            <a:extLst>
              <a:ext uri="{FF2B5EF4-FFF2-40B4-BE49-F238E27FC236}">
                <a16:creationId xmlns:a16="http://schemas.microsoft.com/office/drawing/2014/main" id="{A6C2BC24-D8CC-DA4F-9FCF-DDE75F033E4D}"/>
              </a:ext>
            </a:extLst>
          </p:cNvPr>
          <p:cNvGraphicFramePr>
            <a:graphicFrameLocks noGrp="1"/>
          </p:cNvGraphicFramePr>
          <p:nvPr>
            <p:extLst>
              <p:ext uri="{D42A27DB-BD31-4B8C-83A1-F6EECF244321}">
                <p14:modId xmlns:p14="http://schemas.microsoft.com/office/powerpoint/2010/main" val="2909343362"/>
              </p:ext>
            </p:extLst>
          </p:nvPr>
        </p:nvGraphicFramePr>
        <p:xfrm>
          <a:off x="6533146" y="1985210"/>
          <a:ext cx="7868653" cy="5632647"/>
        </p:xfrm>
        <a:graphic>
          <a:graphicData uri="http://schemas.openxmlformats.org/drawingml/2006/table">
            <a:tbl>
              <a:tblPr bandRow="1">
                <a:tableStyleId>{5C22544A-7EE6-4342-B048-85BDC9FD1C3A}</a:tableStyleId>
              </a:tblPr>
              <a:tblGrid>
                <a:gridCol w="2379360">
                  <a:extLst>
                    <a:ext uri="{9D8B030D-6E8A-4147-A177-3AD203B41FA5}">
                      <a16:colId xmlns:a16="http://schemas.microsoft.com/office/drawing/2014/main" val="2105217501"/>
                    </a:ext>
                  </a:extLst>
                </a:gridCol>
                <a:gridCol w="5489293">
                  <a:extLst>
                    <a:ext uri="{9D8B030D-6E8A-4147-A177-3AD203B41FA5}">
                      <a16:colId xmlns:a16="http://schemas.microsoft.com/office/drawing/2014/main" val="3408745164"/>
                    </a:ext>
                  </a:extLst>
                </a:gridCol>
              </a:tblGrid>
              <a:tr h="832896">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Confident Verbs</a:t>
                      </a:r>
                    </a:p>
                  </a:txBody>
                  <a:tcPr anchor="ctr">
                    <a:lnR w="38100" cap="flat" cmpd="sng" algn="ctr">
                      <a:solidFill>
                        <a:schemeClr val="bg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rgbClr val="000000"/>
                          </a:solidFill>
                          <a:latin typeface="Roboto"/>
                          <a:ea typeface="Roboto"/>
                          <a:cs typeface="Roboto"/>
                          <a:sym typeface="Roboto"/>
                        </a:rPr>
                        <a:t>E.g., "I believe," "I know I can," "I’m confident that"</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1644816"/>
                  </a:ext>
                </a:extLst>
              </a:tr>
              <a:tr h="832896">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Positivity</a:t>
                      </a:r>
                    </a:p>
                  </a:txBody>
                  <a:tcPr anchor="ctr">
                    <a:lnR w="38100" cap="flat" cmpd="sng" algn="ctr">
                      <a:solidFill>
                        <a:schemeClr val="bg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rgbClr val="000000"/>
                          </a:solidFill>
                          <a:latin typeface="Roboto"/>
                          <a:ea typeface="Roboto"/>
                          <a:cs typeface="Roboto"/>
                          <a:sym typeface="Roboto"/>
                        </a:rPr>
                        <a:t>E.g., "We could make this work by changing X"</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9975727"/>
                  </a:ext>
                </a:extLst>
              </a:tr>
              <a:tr h="832104">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Active Voice</a:t>
                      </a:r>
                    </a:p>
                  </a:txBody>
                  <a:tcPr anchor="ctr">
                    <a:lnR w="38100" cap="flat" cmpd="sng" algn="ctr">
                      <a:solidFill>
                        <a:schemeClr val="bg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rgbClr val="000000"/>
                          </a:solidFill>
                          <a:latin typeface="Roboto"/>
                          <a:ea typeface="Roboto"/>
                          <a:cs typeface="Roboto"/>
                          <a:sym typeface="Roboto"/>
                        </a:rPr>
                        <a:t>E.g., "I am taking action" instead of "action is being taken"</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2000050"/>
                  </a:ext>
                </a:extLst>
              </a:tr>
              <a:tr h="1166054">
                <a:tc>
                  <a:txBody>
                    <a:bodyPr/>
                    <a:lstStyle/>
                    <a:p>
                      <a:r>
                        <a:rPr lang="en-US" sz="1800" b="0" i="0" u="none" strike="noStrike" cap="none" dirty="0">
                          <a:solidFill>
                            <a:srgbClr val="000000"/>
                          </a:solidFill>
                          <a:latin typeface="Roboto Medium" panose="02000000000000000000" pitchFamily="2" charset="0"/>
                          <a:ea typeface="Roboto Medium" panose="02000000000000000000" pitchFamily="2" charset="0"/>
                          <a:cs typeface="Roboto Medium" panose="02000000000000000000" pitchFamily="2" charset="0"/>
                          <a:sym typeface="Roboto"/>
                        </a:rPr>
                        <a:t>Conversational Tone</a:t>
                      </a:r>
                      <a:endParaRPr lang="en-US" sz="1800" dirty="0">
                        <a:latin typeface="Roboto Medium" panose="02000000000000000000" pitchFamily="2" charset="0"/>
                        <a:ea typeface="Roboto Medium" panose="02000000000000000000" pitchFamily="2" charset="0"/>
                        <a:cs typeface="Roboto Medium" panose="02000000000000000000" pitchFamily="2" charset="0"/>
                      </a:endParaRPr>
                    </a:p>
                  </a:txBody>
                  <a:tcPr anchor="ctr">
                    <a:lnR w="38100" cap="flat" cmpd="sng" algn="ctr">
                      <a:solidFill>
                        <a:schemeClr val="bg1"/>
                      </a:solidFill>
                      <a:prstDash val="solid"/>
                      <a:round/>
                      <a:headEnd type="none" w="med" len="med"/>
                      <a:tailEnd type="none" w="med" len="med"/>
                    </a:lnR>
                    <a:noFill/>
                  </a:tcPr>
                </a:tc>
                <a:tc>
                  <a:txBody>
                    <a:bodyPr/>
                    <a:lstStyle/>
                    <a:p>
                      <a:pPr marL="285750" indent="-285750">
                        <a:buFont typeface="Arial" panose="020B0604020202020204" pitchFamily="34" charset="0"/>
                        <a:buChar char="•"/>
                      </a:pPr>
                      <a:r>
                        <a:rPr lang="en-US" sz="1800" b="0" i="0" u="none" strike="noStrike" cap="none" dirty="0">
                          <a:solidFill>
                            <a:srgbClr val="000000"/>
                          </a:solidFill>
                          <a:latin typeface="Roboto"/>
                          <a:ea typeface="Roboto"/>
                          <a:cs typeface="Roboto"/>
                          <a:sym typeface="Roboto"/>
                        </a:rPr>
                        <a:t>Use simple words ("use" instead of "utilize")</a:t>
                      </a:r>
                    </a:p>
                    <a:p>
                      <a:pPr marL="285750" indent="-285750">
                        <a:buFont typeface="Arial" panose="020B0604020202020204" pitchFamily="34" charset="0"/>
                        <a:buChar char="•"/>
                      </a:pPr>
                      <a:r>
                        <a:rPr lang="en-US" sz="1800" b="0" i="0" u="none" strike="noStrike" cap="none" dirty="0">
                          <a:solidFill>
                            <a:srgbClr val="000000"/>
                          </a:solidFill>
                          <a:latin typeface="Roboto"/>
                          <a:ea typeface="Roboto"/>
                          <a:cs typeface="Roboto"/>
                          <a:sym typeface="Roboto"/>
                        </a:rPr>
                        <a:t>Use short sentences</a:t>
                      </a:r>
                    </a:p>
                    <a:p>
                      <a:pPr marL="285750" indent="-285750">
                        <a:buFont typeface="Arial" panose="020B0604020202020204" pitchFamily="34" charset="0"/>
                        <a:buChar char="•"/>
                      </a:pPr>
                      <a:r>
                        <a:rPr lang="en-US" sz="1800" b="0" i="0" u="none" strike="noStrike" cap="none" dirty="0">
                          <a:solidFill>
                            <a:srgbClr val="000000"/>
                          </a:solidFill>
                          <a:latin typeface="Roboto"/>
                          <a:ea typeface="Roboto"/>
                          <a:cs typeface="Roboto"/>
                          <a:sym typeface="Roboto"/>
                        </a:rPr>
                        <a:t>Use personal pronouns ("I," "we," "you")</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4236036"/>
                  </a:ext>
                </a:extLst>
              </a:tr>
              <a:tr h="1135801">
                <a:tc>
                  <a:txBody>
                    <a:bodyPr/>
                    <a:lstStyle/>
                    <a:p>
                      <a:r>
                        <a:rPr lang="en-US" sz="1800" b="0" i="0" u="none" strike="noStrike" cap="none" dirty="0">
                          <a:solidFill>
                            <a:srgbClr val="000000"/>
                          </a:solidFill>
                          <a:latin typeface="Roboto Medium" panose="02000000000000000000" pitchFamily="2" charset="0"/>
                          <a:ea typeface="Roboto Medium" panose="02000000000000000000" pitchFamily="2" charset="0"/>
                          <a:cs typeface="Roboto Medium" panose="02000000000000000000" pitchFamily="2" charset="0"/>
                          <a:sym typeface="Roboto"/>
                        </a:rPr>
                        <a:t>Concise and Precise</a:t>
                      </a:r>
                      <a:endParaRPr lang="en-US" sz="1800" dirty="0">
                        <a:latin typeface="Roboto Medium" panose="02000000000000000000" pitchFamily="2" charset="0"/>
                        <a:ea typeface="Roboto Medium" panose="02000000000000000000" pitchFamily="2" charset="0"/>
                        <a:cs typeface="Roboto Medium" panose="02000000000000000000" pitchFamily="2" charset="0"/>
                      </a:endParaRPr>
                    </a:p>
                  </a:txBody>
                  <a:tcPr anchor="ctr">
                    <a:lnR w="38100" cap="flat" cmpd="sng" algn="ctr">
                      <a:solidFill>
                        <a:schemeClr val="bg1"/>
                      </a:solidFill>
                      <a:prstDash val="solid"/>
                      <a:round/>
                      <a:headEnd type="none" w="med" len="med"/>
                      <a:tailEnd type="none" w="med" len="med"/>
                    </a:lnR>
                    <a:noFill/>
                  </a:tcPr>
                </a:tc>
                <a:tc>
                  <a:txBody>
                    <a:bodyPr/>
                    <a:lstStyle/>
                    <a:p>
                      <a:r>
                        <a:rPr lang="en-US" sz="1800" b="0" i="0" u="none" strike="noStrike" cap="none" dirty="0">
                          <a:solidFill>
                            <a:srgbClr val="000000"/>
                          </a:solidFill>
                          <a:latin typeface="Roboto"/>
                          <a:ea typeface="Roboto"/>
                          <a:cs typeface="Roboto"/>
                          <a:sym typeface="Roboto"/>
                        </a:rPr>
                        <a:t>E.g., "We need this by Friday" instead of "It would be great if we could have this by Friday because we will need it then."</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6157489"/>
                  </a:ext>
                </a:extLst>
              </a:tr>
              <a:tr h="832896">
                <a:tc>
                  <a:txBody>
                    <a:bodyPr/>
                    <a:lstStyle/>
                    <a:p>
                      <a:r>
                        <a:rPr lang="en-US" sz="1800" dirty="0">
                          <a:latin typeface="Roboto Medium" panose="02000000000000000000" pitchFamily="2" charset="0"/>
                          <a:ea typeface="Roboto Medium" panose="02000000000000000000" pitchFamily="2" charset="0"/>
                          <a:cs typeface="Roboto Medium" panose="02000000000000000000" pitchFamily="2" charset="0"/>
                        </a:rPr>
                        <a:t>Figures of Speech</a:t>
                      </a:r>
                    </a:p>
                  </a:txBody>
                  <a:tcPr anchor="ctr">
                    <a:lnR w="38100" cap="flat" cmpd="sng" algn="ctr">
                      <a:solidFill>
                        <a:schemeClr val="bg1"/>
                      </a:solidFill>
                      <a:prstDash val="solid"/>
                      <a:round/>
                      <a:headEnd type="none" w="med" len="med"/>
                      <a:tailEnd type="none" w="med" len="med"/>
                    </a:lnR>
                    <a:noFill/>
                  </a:tcPr>
                </a:tc>
                <a:tc>
                  <a:txBody>
                    <a:bodyPr/>
                    <a:lstStyle/>
                    <a:p>
                      <a:pPr marL="285750" indent="-285750">
                        <a:buFont typeface="Arial" panose="020B0604020202020204" pitchFamily="34" charset="0"/>
                        <a:buChar char="•"/>
                      </a:pPr>
                      <a:r>
                        <a:rPr lang="en-US" sz="1800" b="0" i="0" u="none" strike="noStrike" cap="none" dirty="0">
                          <a:solidFill>
                            <a:srgbClr val="000000"/>
                          </a:solidFill>
                          <a:latin typeface="Roboto"/>
                          <a:ea typeface="Roboto"/>
                          <a:cs typeface="Roboto"/>
                          <a:sym typeface="Roboto"/>
                        </a:rPr>
                        <a:t>Create comparisons to change perspectives; </a:t>
                      </a:r>
                    </a:p>
                    <a:p>
                      <a:pPr marL="285750" indent="-285750">
                        <a:buFont typeface="Arial" panose="020B0604020202020204" pitchFamily="34" charset="0"/>
                        <a:buChar char="•"/>
                      </a:pPr>
                      <a:r>
                        <a:rPr lang="en-US" sz="1800" b="0" i="0" u="none" strike="noStrike" cap="none" dirty="0">
                          <a:solidFill>
                            <a:srgbClr val="000000"/>
                          </a:solidFill>
                          <a:latin typeface="Roboto"/>
                          <a:ea typeface="Roboto"/>
                          <a:cs typeface="Roboto"/>
                          <a:sym typeface="Roboto"/>
                        </a:rPr>
                        <a:t>Use rhetorical questions to engage others</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34594258"/>
                  </a:ext>
                </a:extLst>
              </a:tr>
            </a:tbl>
          </a:graphicData>
        </a:graphic>
      </p:graphicFrame>
    </p:spTree>
    <p:custDataLst>
      <p:tags r:id="rId1"/>
    </p:custDataLst>
    <p:extLst>
      <p:ext uri="{BB962C8B-B14F-4D97-AF65-F5344CB8AC3E}">
        <p14:creationId xmlns:p14="http://schemas.microsoft.com/office/powerpoint/2010/main" val="2328489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8" name="Google Shape;398;p58"/>
          <p:cNvSpPr txBox="1"/>
          <p:nvPr/>
        </p:nvSpPr>
        <p:spPr>
          <a:xfrm>
            <a:off x="7516699" y="5353596"/>
            <a:ext cx="329184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dirty="0">
                <a:latin typeface="Roboto"/>
                <a:ea typeface="Roboto"/>
                <a:cs typeface="Roboto"/>
                <a:sym typeface="Roboto"/>
              </a:rPr>
              <a:t>POWER OF VOICE AND PRESENCE</a:t>
            </a:r>
            <a:endParaRPr sz="1100" dirty="0"/>
          </a:p>
        </p:txBody>
      </p:sp>
      <p:pic>
        <p:nvPicPr>
          <p:cNvPr id="391" name="Google Shape;391;p58" descr="Woman walking in office"/>
          <p:cNvPicPr preferRelativeResize="0"/>
          <p:nvPr/>
        </p:nvPicPr>
        <p:blipFill rotWithShape="1">
          <a:blip r:embed="rId4">
            <a:alphaModFix/>
          </a:blip>
          <a:srcRect t="5221" b="44858"/>
          <a:stretch/>
        </p:blipFill>
        <p:spPr>
          <a:xfrm>
            <a:off x="0" y="0"/>
            <a:ext cx="14630397" cy="4914899"/>
          </a:xfrm>
          <a:prstGeom prst="rect">
            <a:avLst/>
          </a:prstGeom>
          <a:noFill/>
          <a:ln>
            <a:noFill/>
          </a:ln>
        </p:spPr>
      </p:pic>
      <p:sp>
        <p:nvSpPr>
          <p:cNvPr id="392" name="Google Shape;392;p58"/>
          <p:cNvSpPr/>
          <p:nvPr/>
        </p:nvSpPr>
        <p:spPr>
          <a:xfrm>
            <a:off x="813191" y="6841430"/>
            <a:ext cx="158420" cy="211626"/>
          </a:xfrm>
          <a:custGeom>
            <a:avLst/>
            <a:gdLst/>
            <a:ahLst/>
            <a:cxnLst/>
            <a:rect l="l" t="t" r="r" b="b"/>
            <a:pathLst>
              <a:path w="1508760" h="2015489" extrusionOk="0">
                <a:moveTo>
                  <a:pt x="1508760" y="0"/>
                </a:moveTo>
                <a:lnTo>
                  <a:pt x="1043393" y="0"/>
                </a:lnTo>
                <a:lnTo>
                  <a:pt x="0" y="2015261"/>
                </a:lnTo>
                <a:lnTo>
                  <a:pt x="455841" y="2015261"/>
                </a:lnTo>
                <a:lnTo>
                  <a:pt x="1508760"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393" name="Google Shape;393;p58"/>
          <p:cNvCxnSpPr/>
          <p:nvPr/>
        </p:nvCxnSpPr>
        <p:spPr>
          <a:xfrm>
            <a:off x="971281" y="6947023"/>
            <a:ext cx="12355800" cy="0"/>
          </a:xfrm>
          <a:prstGeom prst="straightConnector1">
            <a:avLst/>
          </a:prstGeom>
          <a:noFill/>
          <a:ln w="38100" cap="flat" cmpd="sng">
            <a:solidFill>
              <a:srgbClr val="00A4E4"/>
            </a:solidFill>
            <a:prstDash val="dot"/>
            <a:round/>
            <a:headEnd type="none" w="sm" len="sm"/>
            <a:tailEnd type="none" w="sm" len="sm"/>
          </a:ln>
        </p:spPr>
      </p:cxnSp>
      <p:sp>
        <p:nvSpPr>
          <p:cNvPr id="394" name="Google Shape;394;p58"/>
          <p:cNvSpPr/>
          <p:nvPr/>
        </p:nvSpPr>
        <p:spPr>
          <a:xfrm>
            <a:off x="8984490" y="6767023"/>
            <a:ext cx="360000" cy="36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5" name="Google Shape;395;p58"/>
          <p:cNvSpPr txBox="1"/>
          <p:nvPr/>
        </p:nvSpPr>
        <p:spPr>
          <a:xfrm>
            <a:off x="10766761" y="5715422"/>
            <a:ext cx="256032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INSPIRING CONVERSATIONS</a:t>
            </a:r>
            <a:endParaRPr sz="1200" dirty="0"/>
          </a:p>
        </p:txBody>
      </p:sp>
      <p:sp>
        <p:nvSpPr>
          <p:cNvPr id="397" name="Google Shape;397;p58"/>
          <p:cNvSpPr txBox="1"/>
          <p:nvPr/>
        </p:nvSpPr>
        <p:spPr>
          <a:xfrm>
            <a:off x="4008583" y="5715422"/>
            <a:ext cx="325205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THE LEADER’S SCRIPT &amp; THE LANGUAGE OF LEADERSHIP</a:t>
            </a:r>
            <a:endParaRPr sz="1200" dirty="0"/>
          </a:p>
        </p:txBody>
      </p:sp>
      <p:sp>
        <p:nvSpPr>
          <p:cNvPr id="399" name="Google Shape;399;p58"/>
          <p:cNvSpPr/>
          <p:nvPr/>
        </p:nvSpPr>
        <p:spPr>
          <a:xfrm>
            <a:off x="8038997" y="6361712"/>
            <a:ext cx="2258400" cy="456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0" name="Google Shape;400;p58"/>
          <p:cNvSpPr/>
          <p:nvPr/>
        </p:nvSpPr>
        <p:spPr>
          <a:xfrm rot="10800000">
            <a:off x="9071250" y="6407418"/>
            <a:ext cx="194100" cy="66600"/>
          </a:xfrm>
          <a:prstGeom prst="triangle">
            <a:avLst>
              <a:gd name="adj" fmla="val 50000"/>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58"/>
          <p:cNvSpPr/>
          <p:nvPr/>
        </p:nvSpPr>
        <p:spPr>
          <a:xfrm>
            <a:off x="13377253" y="6831488"/>
            <a:ext cx="216000" cy="216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58"/>
          <p:cNvSpPr/>
          <p:nvPr/>
        </p:nvSpPr>
        <p:spPr>
          <a:xfrm>
            <a:off x="9036619" y="6821023"/>
            <a:ext cx="252000" cy="252000"/>
          </a:xfrm>
          <a:prstGeom prst="rect">
            <a:avLst/>
          </a:prstGeom>
          <a:solidFill>
            <a:srgbClr val="00A3E4"/>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3" name="Google Shape;403;p58"/>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2" name="Google Shape;398;p58">
            <a:extLst>
              <a:ext uri="{FF2B5EF4-FFF2-40B4-BE49-F238E27FC236}">
                <a16:creationId xmlns:a16="http://schemas.microsoft.com/office/drawing/2014/main" id="{F125AA5E-174A-F066-E56B-9E05050B4D1F}"/>
              </a:ext>
            </a:extLst>
          </p:cNvPr>
          <p:cNvSpPr txBox="1"/>
          <p:nvPr/>
        </p:nvSpPr>
        <p:spPr>
          <a:xfrm>
            <a:off x="971280" y="5748413"/>
            <a:ext cx="2564399" cy="646290"/>
          </a:xfrm>
          <a:prstGeom prst="rect">
            <a:avLst/>
          </a:prstGeom>
          <a:noFill/>
          <a:ln>
            <a:noFill/>
          </a:ln>
        </p:spPr>
        <p:txBody>
          <a:bodyPr spcFirstLastPara="1" wrap="square" lIns="91425" tIns="45700" rIns="91425" bIns="45700" anchor="t" anchorCtr="0">
            <a:spAutoFit/>
          </a:bodyPr>
          <a:lstStyle/>
          <a:p>
            <a:pPr algn="ctr"/>
            <a:r>
              <a:rPr lang="en-US" sz="1800" dirty="0">
                <a:latin typeface="Roboto"/>
                <a:ea typeface="Roboto"/>
                <a:cs typeface="Roboto"/>
                <a:sym typeface="Roboto"/>
              </a:rPr>
              <a:t>EMBRACE YOUR LEADERSHIP IDENTITY</a:t>
            </a:r>
            <a:endParaRPr sz="1800" dirty="0">
              <a:latin typeface="Roboto"/>
              <a:ea typeface="Roboto"/>
              <a:cs typeface="Roboto"/>
            </a:endParaRPr>
          </a:p>
        </p:txBody>
      </p:sp>
    </p:spTree>
    <p:custDataLst>
      <p:tags r:id="rId1"/>
    </p:custDataLst>
    <p:extLst>
      <p:ext uri="{BB962C8B-B14F-4D97-AF65-F5344CB8AC3E}">
        <p14:creationId xmlns:p14="http://schemas.microsoft.com/office/powerpoint/2010/main" val="2228310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Google Shape;431;p60"/>
          <p:cNvSpPr txBox="1"/>
          <p:nvPr/>
        </p:nvSpPr>
        <p:spPr>
          <a:xfrm>
            <a:off x="1062939" y="651600"/>
            <a:ext cx="12736761" cy="5541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dirty="0">
                <a:solidFill>
                  <a:schemeClr val="dk1"/>
                </a:solidFill>
                <a:latin typeface="Roboto Medium"/>
                <a:ea typeface="Roboto Medium"/>
                <a:cs typeface="Roboto Medium"/>
                <a:sym typeface="Roboto Medium"/>
              </a:rPr>
              <a:t>GROUND RULES</a:t>
            </a:r>
            <a:endParaRPr dirty="0"/>
          </a:p>
        </p:txBody>
      </p:sp>
      <p:sp>
        <p:nvSpPr>
          <p:cNvPr id="2" name="Rectangle 1">
            <a:extLst>
              <a:ext uri="{FF2B5EF4-FFF2-40B4-BE49-F238E27FC236}">
                <a16:creationId xmlns:a16="http://schemas.microsoft.com/office/drawing/2014/main" id="{A7B365B3-FB37-FAFD-9F90-778675EA3C23}"/>
              </a:ext>
            </a:extLst>
          </p:cNvPr>
          <p:cNvSpPr/>
          <p:nvPr/>
        </p:nvSpPr>
        <p:spPr>
          <a:xfrm>
            <a:off x="0" y="1569048"/>
            <a:ext cx="14630399" cy="546835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5AB972-A466-C735-7BF5-CD02CB1C3219}"/>
              </a:ext>
            </a:extLst>
          </p:cNvPr>
          <p:cNvSpPr txBox="1"/>
          <p:nvPr/>
        </p:nvSpPr>
        <p:spPr>
          <a:xfrm>
            <a:off x="1062939" y="2294985"/>
            <a:ext cx="11475773" cy="4016484"/>
          </a:xfrm>
          <a:prstGeom prst="rect">
            <a:avLst/>
          </a:prstGeom>
          <a:noFill/>
        </p:spPr>
        <p:txBody>
          <a:bodyPr wrap="square" rtlCol="0">
            <a:spAutoFit/>
          </a:bodyPr>
          <a:lstStyle/>
          <a:p>
            <a:pPr>
              <a:lnSpc>
                <a:spcPct val="150000"/>
              </a:lnSpc>
              <a:spcAft>
                <a:spcPts val="1800"/>
              </a:spcAft>
            </a:pP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RULE 1:  </a:t>
            </a:r>
            <a:r>
              <a:rPr lang="en-US" sz="3600" dirty="0">
                <a:solidFill>
                  <a:schemeClr val="tx1"/>
                </a:solidFill>
                <a:latin typeface="Roboto" panose="02000000000000000000" pitchFamily="2" charset="0"/>
                <a:ea typeface="Roboto" panose="02000000000000000000" pitchFamily="2" charset="0"/>
                <a:cs typeface="Roboto" panose="02000000000000000000" pitchFamily="2" charset="0"/>
              </a:rPr>
              <a:t>Maintain confidentiality.  </a:t>
            </a:r>
          </a:p>
          <a:p>
            <a:pPr>
              <a:lnSpc>
                <a:spcPct val="150000"/>
              </a:lnSpc>
              <a:spcAft>
                <a:spcPts val="1800"/>
              </a:spcAft>
            </a:pP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RULE 2:  </a:t>
            </a:r>
            <a:r>
              <a:rPr lang="en-US" sz="3600" dirty="0">
                <a:solidFill>
                  <a:schemeClr val="tx1"/>
                </a:solidFill>
                <a:latin typeface="Roboto" panose="02000000000000000000" pitchFamily="2" charset="0"/>
                <a:ea typeface="Roboto" panose="02000000000000000000" pitchFamily="2" charset="0"/>
                <a:cs typeface="Roboto" panose="02000000000000000000" pitchFamily="2" charset="0"/>
              </a:rPr>
              <a:t>Allow everyone a voice. </a:t>
            </a:r>
          </a:p>
          <a:p>
            <a:pPr>
              <a:lnSpc>
                <a:spcPct val="150000"/>
              </a:lnSpc>
              <a:spcAft>
                <a:spcPts val="1800"/>
              </a:spcAft>
            </a:pP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RULE 3:  </a:t>
            </a:r>
            <a:r>
              <a:rPr lang="en-US" sz="3600" dirty="0">
                <a:solidFill>
                  <a:schemeClr val="tx1"/>
                </a:solidFill>
                <a:latin typeface="Roboto" panose="02000000000000000000" pitchFamily="2" charset="0"/>
                <a:ea typeface="Roboto" panose="02000000000000000000" pitchFamily="2" charset="0"/>
                <a:cs typeface="Roboto" panose="02000000000000000000" pitchFamily="2" charset="0"/>
              </a:rPr>
              <a:t>Supportive, safe environment.</a:t>
            </a:r>
          </a:p>
          <a:p>
            <a:pPr>
              <a:lnSpc>
                <a:spcPct val="150000"/>
              </a:lnSpc>
              <a:spcAft>
                <a:spcPts val="1800"/>
              </a:spcAft>
            </a:pP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RULE 4:  </a:t>
            </a:r>
            <a:r>
              <a:rPr lang="en-US" sz="3600" dirty="0">
                <a:solidFill>
                  <a:schemeClr val="tx1"/>
                </a:solidFill>
                <a:latin typeface="Roboto" panose="02000000000000000000" pitchFamily="2" charset="0"/>
                <a:ea typeface="Roboto" panose="02000000000000000000" pitchFamily="2" charset="0"/>
                <a:cs typeface="Roboto" panose="02000000000000000000" pitchFamily="2" charset="0"/>
              </a:rPr>
              <a:t>Stay constructive, not critical. </a:t>
            </a:r>
            <a:endParaRPr lang="en-US" sz="2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1110043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5DFEF0C3-7EE9-B493-FDED-486B3B3E0C7F}"/>
              </a:ext>
            </a:extLst>
          </p:cNvPr>
          <p:cNvPicPr>
            <a:picLocks noChangeAspect="1"/>
          </p:cNvPicPr>
          <p:nvPr/>
        </p:nvPicPr>
        <p:blipFill>
          <a:blip r:embed="rId5"/>
          <a:srcRect l="22073" t="19550" r="23075" b="25598"/>
          <a:stretch/>
        </p:blipFill>
        <p:spPr>
          <a:xfrm>
            <a:off x="1" y="0"/>
            <a:ext cx="14630400" cy="8229601"/>
          </a:xfrm>
          <a:prstGeom prst="rect">
            <a:avLst/>
          </a:prstGeom>
        </p:spPr>
      </p:pic>
      <p:grpSp>
        <p:nvGrpSpPr>
          <p:cNvPr id="4" name="Group 3">
            <a:extLst>
              <a:ext uri="{FF2B5EF4-FFF2-40B4-BE49-F238E27FC236}">
                <a16:creationId xmlns:a16="http://schemas.microsoft.com/office/drawing/2014/main" id="{A4400D30-41E9-2AAA-4582-CBD7E532E00C}"/>
              </a:ext>
            </a:extLst>
          </p:cNvPr>
          <p:cNvGrpSpPr/>
          <p:nvPr/>
        </p:nvGrpSpPr>
        <p:grpSpPr>
          <a:xfrm>
            <a:off x="9932669" y="5444489"/>
            <a:ext cx="2308860" cy="1296757"/>
            <a:chOff x="68580" y="5063490"/>
            <a:chExt cx="556260" cy="312420"/>
          </a:xfrm>
        </p:grpSpPr>
        <p:sp>
          <p:nvSpPr>
            <p:cNvPr id="5" name="Rectangle: Rounded Corners 4">
              <a:extLst>
                <a:ext uri="{FF2B5EF4-FFF2-40B4-BE49-F238E27FC236}">
                  <a16:creationId xmlns:a16="http://schemas.microsoft.com/office/drawing/2014/main" id="{CC99109E-31FD-D283-9C6B-A55AEBD1E53C}"/>
                </a:ext>
              </a:extLst>
            </p:cNvPr>
            <p:cNvSpPr/>
            <p:nvPr/>
          </p:nvSpPr>
          <p:spPr>
            <a:xfrm>
              <a:off x="68580" y="5063490"/>
              <a:ext cx="556260" cy="31242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ACE9698D-AB97-459D-A02C-6BAEB2454A2C}"/>
                </a:ext>
              </a:extLst>
            </p:cNvPr>
            <p:cNvSpPr/>
            <p:nvPr/>
          </p:nvSpPr>
          <p:spPr>
            <a:xfrm rot="5400000">
              <a:off x="278129" y="5160580"/>
              <a:ext cx="137160" cy="118241"/>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892694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13" name="Picture 12" descr="A blue and purple sound waves&#10;&#10;Description automatically generated">
            <a:extLst>
              <a:ext uri="{FF2B5EF4-FFF2-40B4-BE49-F238E27FC236}">
                <a16:creationId xmlns:a16="http://schemas.microsoft.com/office/drawing/2014/main" id="{0C00F4D4-1EBF-D6C2-58F1-170AEA222737}"/>
              </a:ext>
            </a:extLst>
          </p:cNvPr>
          <p:cNvPicPr>
            <a:picLocks noChangeAspect="1"/>
          </p:cNvPicPr>
          <p:nvPr/>
        </p:nvPicPr>
        <p:blipFill>
          <a:blip r:embed="rId4"/>
          <a:srcRect t="1" b="16384"/>
          <a:stretch/>
        </p:blipFill>
        <p:spPr>
          <a:xfrm>
            <a:off x="-50872" y="1"/>
            <a:ext cx="14681272" cy="8229600"/>
          </a:xfrm>
          <a:prstGeom prst="rect">
            <a:avLst/>
          </a:prstGeom>
        </p:spPr>
      </p:pic>
      <p:grpSp>
        <p:nvGrpSpPr>
          <p:cNvPr id="7" name="Group 6">
            <a:extLst>
              <a:ext uri="{FF2B5EF4-FFF2-40B4-BE49-F238E27FC236}">
                <a16:creationId xmlns:a16="http://schemas.microsoft.com/office/drawing/2014/main" id="{2ED86614-AD9B-0948-4CA7-C402DB620725}"/>
              </a:ext>
            </a:extLst>
          </p:cNvPr>
          <p:cNvGrpSpPr/>
          <p:nvPr/>
        </p:nvGrpSpPr>
        <p:grpSpPr>
          <a:xfrm>
            <a:off x="2947816" y="2676492"/>
            <a:ext cx="2272911" cy="461624"/>
            <a:chOff x="2692706" y="3381902"/>
            <a:chExt cx="2272911" cy="461624"/>
          </a:xfrm>
        </p:grpSpPr>
        <p:sp>
          <p:nvSpPr>
            <p:cNvPr id="500" name="Google Shape;500;p64"/>
            <p:cNvSpPr txBox="1"/>
            <p:nvPr/>
          </p:nvSpPr>
          <p:spPr>
            <a:xfrm>
              <a:off x="3136817" y="3381902"/>
              <a:ext cx="1828800" cy="46162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400" dirty="0">
                  <a:solidFill>
                    <a:schemeClr val="bg1"/>
                  </a:solidFill>
                  <a:latin typeface="Roboto Medium"/>
                  <a:ea typeface="Roboto Medium"/>
                  <a:cs typeface="Roboto Medium"/>
                  <a:sym typeface="Roboto Medium"/>
                </a:rPr>
                <a:t>Pace</a:t>
              </a:r>
              <a:endParaRPr sz="2400" dirty="0">
                <a:solidFill>
                  <a:schemeClr val="bg1"/>
                </a:solidFill>
              </a:endParaRPr>
            </a:p>
          </p:txBody>
        </p:sp>
        <p:sp>
          <p:nvSpPr>
            <p:cNvPr id="502" name="Google Shape;502;p64"/>
            <p:cNvSpPr/>
            <p:nvPr/>
          </p:nvSpPr>
          <p:spPr>
            <a:xfrm>
              <a:off x="2692706" y="3397290"/>
              <a:ext cx="444111" cy="44411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lt1"/>
                  </a:solidFill>
                  <a:latin typeface="Roboto"/>
                  <a:ea typeface="Roboto"/>
                  <a:cs typeface="Roboto"/>
                  <a:sym typeface="Roboto"/>
                </a:rPr>
                <a:t>2</a:t>
              </a:r>
              <a:endParaRPr sz="2400" dirty="0"/>
            </a:p>
          </p:txBody>
        </p:sp>
      </p:grpSp>
      <p:grpSp>
        <p:nvGrpSpPr>
          <p:cNvPr id="8" name="Group 7">
            <a:extLst>
              <a:ext uri="{FF2B5EF4-FFF2-40B4-BE49-F238E27FC236}">
                <a16:creationId xmlns:a16="http://schemas.microsoft.com/office/drawing/2014/main" id="{41E93C66-6839-EC3E-725C-D1F052A8C757}"/>
              </a:ext>
            </a:extLst>
          </p:cNvPr>
          <p:cNvGrpSpPr/>
          <p:nvPr/>
        </p:nvGrpSpPr>
        <p:grpSpPr>
          <a:xfrm>
            <a:off x="5182240" y="2676512"/>
            <a:ext cx="2272911" cy="461624"/>
            <a:chOff x="4670550" y="3462888"/>
            <a:chExt cx="2272911" cy="461624"/>
          </a:xfrm>
        </p:grpSpPr>
        <p:sp>
          <p:nvSpPr>
            <p:cNvPr id="503" name="Google Shape;503;p64"/>
            <p:cNvSpPr/>
            <p:nvPr/>
          </p:nvSpPr>
          <p:spPr>
            <a:xfrm>
              <a:off x="4670550" y="3478256"/>
              <a:ext cx="444111" cy="444111"/>
            </a:xfrm>
            <a:prstGeom prst="rect">
              <a:avLst/>
            </a:prstGeom>
            <a:solidFill>
              <a:srgbClr val="3100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lt1"/>
                  </a:solidFill>
                  <a:latin typeface="Roboto"/>
                  <a:ea typeface="Roboto"/>
                  <a:cs typeface="Roboto"/>
                  <a:sym typeface="Roboto"/>
                </a:rPr>
                <a:t>3</a:t>
              </a:r>
              <a:endParaRPr sz="2400" dirty="0"/>
            </a:p>
          </p:txBody>
        </p:sp>
        <p:sp>
          <p:nvSpPr>
            <p:cNvPr id="506" name="Google Shape;506;p64"/>
            <p:cNvSpPr txBox="1"/>
            <p:nvPr/>
          </p:nvSpPr>
          <p:spPr>
            <a:xfrm>
              <a:off x="5114661" y="3462888"/>
              <a:ext cx="1828800" cy="46162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400" b="0" i="0" u="none" strike="noStrike" cap="none" dirty="0">
                  <a:solidFill>
                    <a:schemeClr val="bg1"/>
                  </a:solidFill>
                  <a:latin typeface="Roboto Medium"/>
                  <a:ea typeface="Roboto Medium"/>
                  <a:cs typeface="Roboto Medium"/>
                  <a:sym typeface="Roboto Medium"/>
                </a:rPr>
                <a:t>Volume</a:t>
              </a:r>
              <a:endParaRPr sz="2400" dirty="0">
                <a:solidFill>
                  <a:schemeClr val="bg1"/>
                </a:solidFill>
              </a:endParaRPr>
            </a:p>
          </p:txBody>
        </p:sp>
      </p:grpSp>
      <p:grpSp>
        <p:nvGrpSpPr>
          <p:cNvPr id="9" name="Group 8">
            <a:extLst>
              <a:ext uri="{FF2B5EF4-FFF2-40B4-BE49-F238E27FC236}">
                <a16:creationId xmlns:a16="http://schemas.microsoft.com/office/drawing/2014/main" id="{9CE54420-4BFC-6B8C-C93F-E0DBDC84E5F9}"/>
              </a:ext>
            </a:extLst>
          </p:cNvPr>
          <p:cNvGrpSpPr/>
          <p:nvPr/>
        </p:nvGrpSpPr>
        <p:grpSpPr>
          <a:xfrm>
            <a:off x="7477624" y="2676492"/>
            <a:ext cx="2272911" cy="461624"/>
            <a:chOff x="6478008" y="3448664"/>
            <a:chExt cx="2272911" cy="461624"/>
          </a:xfrm>
        </p:grpSpPr>
        <p:sp>
          <p:nvSpPr>
            <p:cNvPr id="504" name="Google Shape;504;p64"/>
            <p:cNvSpPr/>
            <p:nvPr/>
          </p:nvSpPr>
          <p:spPr>
            <a:xfrm>
              <a:off x="6478008" y="3464052"/>
              <a:ext cx="444111" cy="44411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lt1"/>
                  </a:solidFill>
                  <a:latin typeface="Roboto"/>
                  <a:ea typeface="Roboto"/>
                  <a:cs typeface="Roboto"/>
                  <a:sym typeface="Roboto"/>
                </a:rPr>
                <a:t>4</a:t>
              </a:r>
              <a:endParaRPr sz="2400" dirty="0"/>
            </a:p>
          </p:txBody>
        </p:sp>
        <p:sp>
          <p:nvSpPr>
            <p:cNvPr id="507" name="Google Shape;507;p64"/>
            <p:cNvSpPr txBox="1"/>
            <p:nvPr/>
          </p:nvSpPr>
          <p:spPr>
            <a:xfrm>
              <a:off x="6922119" y="3448664"/>
              <a:ext cx="1828800" cy="46162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400" b="0" i="0" u="none" strike="noStrike" cap="none" dirty="0">
                  <a:solidFill>
                    <a:schemeClr val="bg1"/>
                  </a:solidFill>
                  <a:latin typeface="Roboto Medium"/>
                  <a:ea typeface="Roboto Medium"/>
                  <a:cs typeface="Roboto Medium"/>
                  <a:sym typeface="Roboto Medium"/>
                </a:rPr>
                <a:t>Clarity</a:t>
              </a:r>
              <a:endParaRPr sz="2400" dirty="0">
                <a:solidFill>
                  <a:schemeClr val="bg1"/>
                </a:solidFill>
              </a:endParaRPr>
            </a:p>
          </p:txBody>
        </p:sp>
      </p:grpSp>
      <p:grpSp>
        <p:nvGrpSpPr>
          <p:cNvPr id="10" name="Group 9">
            <a:extLst>
              <a:ext uri="{FF2B5EF4-FFF2-40B4-BE49-F238E27FC236}">
                <a16:creationId xmlns:a16="http://schemas.microsoft.com/office/drawing/2014/main" id="{D629E6B5-AE32-A708-5B2F-9D8175B1E63C}"/>
              </a:ext>
            </a:extLst>
          </p:cNvPr>
          <p:cNvGrpSpPr/>
          <p:nvPr/>
        </p:nvGrpSpPr>
        <p:grpSpPr>
          <a:xfrm>
            <a:off x="9773008" y="2676492"/>
            <a:ext cx="2272911" cy="461624"/>
            <a:chOff x="8841670" y="3462868"/>
            <a:chExt cx="2272911" cy="461624"/>
          </a:xfrm>
        </p:grpSpPr>
        <p:sp>
          <p:nvSpPr>
            <p:cNvPr id="505" name="Google Shape;505;p64"/>
            <p:cNvSpPr/>
            <p:nvPr/>
          </p:nvSpPr>
          <p:spPr>
            <a:xfrm>
              <a:off x="8841670" y="3478256"/>
              <a:ext cx="444111" cy="444111"/>
            </a:xfrm>
            <a:prstGeom prst="rect">
              <a:avLst/>
            </a:prstGeom>
            <a:solidFill>
              <a:schemeClr val="accent1">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lt1"/>
                  </a:solidFill>
                  <a:latin typeface="Roboto"/>
                  <a:ea typeface="Roboto"/>
                  <a:cs typeface="Roboto"/>
                  <a:sym typeface="Roboto"/>
                </a:rPr>
                <a:t>5</a:t>
              </a:r>
              <a:endParaRPr sz="2400" dirty="0"/>
            </a:p>
          </p:txBody>
        </p:sp>
        <p:sp>
          <p:nvSpPr>
            <p:cNvPr id="508" name="Google Shape;508;p64"/>
            <p:cNvSpPr txBox="1"/>
            <p:nvPr/>
          </p:nvSpPr>
          <p:spPr>
            <a:xfrm>
              <a:off x="9285781" y="3462868"/>
              <a:ext cx="1828800" cy="46162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400" b="0" i="0" u="none" strike="noStrike" cap="none" dirty="0">
                  <a:solidFill>
                    <a:schemeClr val="bg1"/>
                  </a:solidFill>
                  <a:latin typeface="Roboto Medium"/>
                  <a:ea typeface="Roboto Medium"/>
                  <a:cs typeface="Roboto Medium"/>
                  <a:sym typeface="Roboto Medium"/>
                </a:rPr>
                <a:t>Pauses</a:t>
              </a:r>
              <a:endParaRPr sz="2400" dirty="0">
                <a:solidFill>
                  <a:schemeClr val="bg1"/>
                </a:solidFill>
              </a:endParaRPr>
            </a:p>
          </p:txBody>
        </p:sp>
      </p:grpSp>
      <p:sp>
        <p:nvSpPr>
          <p:cNvPr id="510" name="Google Shape;510;p64"/>
          <p:cNvSpPr txBox="1"/>
          <p:nvPr/>
        </p:nvSpPr>
        <p:spPr>
          <a:xfrm>
            <a:off x="1101600" y="651600"/>
            <a:ext cx="12698020" cy="553998"/>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dirty="0">
                <a:solidFill>
                  <a:schemeClr val="bg1"/>
                </a:solidFill>
                <a:latin typeface="Roboto Medium"/>
                <a:ea typeface="Roboto Medium"/>
                <a:cs typeface="Roboto Medium"/>
                <a:sym typeface="Roboto Medium"/>
              </a:rPr>
              <a:t> 6 VOICE STRATEGIES</a:t>
            </a:r>
            <a:endParaRPr dirty="0">
              <a:solidFill>
                <a:schemeClr val="bg1"/>
              </a:solidFill>
            </a:endParaRPr>
          </a:p>
        </p:txBody>
      </p:sp>
      <p:grpSp>
        <p:nvGrpSpPr>
          <p:cNvPr id="6" name="Group 5">
            <a:extLst>
              <a:ext uri="{FF2B5EF4-FFF2-40B4-BE49-F238E27FC236}">
                <a16:creationId xmlns:a16="http://schemas.microsoft.com/office/drawing/2014/main" id="{84D7A7F0-DB74-4167-BA32-16EA3F5A136E}"/>
              </a:ext>
            </a:extLst>
          </p:cNvPr>
          <p:cNvGrpSpPr/>
          <p:nvPr/>
        </p:nvGrpSpPr>
        <p:grpSpPr>
          <a:xfrm>
            <a:off x="469552" y="2676492"/>
            <a:ext cx="2272911" cy="461624"/>
            <a:chOff x="277374" y="3381903"/>
            <a:chExt cx="2272911" cy="461624"/>
          </a:xfrm>
        </p:grpSpPr>
        <p:sp>
          <p:nvSpPr>
            <p:cNvPr id="501" name="Google Shape;501;p64"/>
            <p:cNvSpPr/>
            <p:nvPr/>
          </p:nvSpPr>
          <p:spPr>
            <a:xfrm>
              <a:off x="277374" y="3397291"/>
              <a:ext cx="444111" cy="44411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lt1"/>
                  </a:solidFill>
                  <a:latin typeface="Roboto"/>
                  <a:ea typeface="Roboto"/>
                  <a:cs typeface="Roboto"/>
                  <a:sym typeface="Roboto"/>
                </a:rPr>
                <a:t>1</a:t>
              </a:r>
              <a:endParaRPr sz="2400" dirty="0"/>
            </a:p>
          </p:txBody>
        </p:sp>
        <p:sp>
          <p:nvSpPr>
            <p:cNvPr id="4" name="Google Shape;500;p64">
              <a:extLst>
                <a:ext uri="{FF2B5EF4-FFF2-40B4-BE49-F238E27FC236}">
                  <a16:creationId xmlns:a16="http://schemas.microsoft.com/office/drawing/2014/main" id="{0FD93760-B727-43CD-9841-0FA055221994}"/>
                </a:ext>
              </a:extLst>
            </p:cNvPr>
            <p:cNvSpPr txBox="1"/>
            <p:nvPr/>
          </p:nvSpPr>
          <p:spPr>
            <a:xfrm>
              <a:off x="721485" y="3381903"/>
              <a:ext cx="1828800" cy="46162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400" dirty="0">
                  <a:solidFill>
                    <a:schemeClr val="bg1"/>
                  </a:solidFill>
                  <a:latin typeface="Roboto Medium"/>
                  <a:ea typeface="Roboto Medium"/>
                  <a:cs typeface="Roboto Medium"/>
                  <a:sym typeface="Roboto Medium"/>
                </a:rPr>
                <a:t>Expression</a:t>
              </a:r>
              <a:endParaRPr sz="2400" dirty="0">
                <a:solidFill>
                  <a:schemeClr val="bg1"/>
                </a:solidFill>
              </a:endParaRPr>
            </a:p>
          </p:txBody>
        </p:sp>
      </p:grpSp>
      <p:grpSp>
        <p:nvGrpSpPr>
          <p:cNvPr id="11" name="Group 10">
            <a:extLst>
              <a:ext uri="{FF2B5EF4-FFF2-40B4-BE49-F238E27FC236}">
                <a16:creationId xmlns:a16="http://schemas.microsoft.com/office/drawing/2014/main" id="{95369FF7-E566-86CC-DBF1-614D75424AFB}"/>
              </a:ext>
            </a:extLst>
          </p:cNvPr>
          <p:cNvGrpSpPr/>
          <p:nvPr/>
        </p:nvGrpSpPr>
        <p:grpSpPr>
          <a:xfrm>
            <a:off x="12068392" y="2676492"/>
            <a:ext cx="2272911" cy="461624"/>
            <a:chOff x="11504135" y="3309414"/>
            <a:chExt cx="2272911" cy="461624"/>
          </a:xfrm>
        </p:grpSpPr>
        <p:sp>
          <p:nvSpPr>
            <p:cNvPr id="509" name="Google Shape;509;p64"/>
            <p:cNvSpPr txBox="1"/>
            <p:nvPr/>
          </p:nvSpPr>
          <p:spPr>
            <a:xfrm>
              <a:off x="11948246" y="3309414"/>
              <a:ext cx="1828800" cy="46162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2400" b="0" i="0" u="none" strike="noStrike" cap="none" dirty="0">
                  <a:solidFill>
                    <a:schemeClr val="bg1"/>
                  </a:solidFill>
                  <a:latin typeface="Roboto Medium"/>
                  <a:ea typeface="Roboto Medium"/>
                  <a:cs typeface="Roboto Medium"/>
                  <a:sym typeface="Roboto Medium"/>
                </a:rPr>
                <a:t>Pitch</a:t>
              </a:r>
              <a:endParaRPr sz="2400" dirty="0">
                <a:solidFill>
                  <a:schemeClr val="bg1"/>
                </a:solidFill>
              </a:endParaRPr>
            </a:p>
          </p:txBody>
        </p:sp>
        <p:sp>
          <p:nvSpPr>
            <p:cNvPr id="5" name="Google Shape;505;p64">
              <a:extLst>
                <a:ext uri="{FF2B5EF4-FFF2-40B4-BE49-F238E27FC236}">
                  <a16:creationId xmlns:a16="http://schemas.microsoft.com/office/drawing/2014/main" id="{1DA3474B-2DE8-8B29-BCF4-D66F1CF09C8E}"/>
                </a:ext>
              </a:extLst>
            </p:cNvPr>
            <p:cNvSpPr/>
            <p:nvPr/>
          </p:nvSpPr>
          <p:spPr>
            <a:xfrm>
              <a:off x="11504135" y="3324802"/>
              <a:ext cx="444111" cy="444111"/>
            </a:xfrm>
            <a:prstGeom prst="rect">
              <a:avLst/>
            </a:prstGeom>
            <a:solidFill>
              <a:schemeClr val="accent4">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lt1"/>
                  </a:solidFill>
                  <a:latin typeface="Roboto"/>
                  <a:ea typeface="Roboto"/>
                  <a:cs typeface="Roboto"/>
                  <a:sym typeface="Roboto"/>
                </a:rPr>
                <a:t>6</a:t>
              </a:r>
              <a:endParaRPr sz="2400" dirty="0"/>
            </a:p>
          </p:txBody>
        </p:sp>
      </p:grpSp>
    </p:spTree>
    <p:custDataLst>
      <p:tags r:id="rId1"/>
    </p:custDataLst>
    <p:extLst>
      <p:ext uri="{BB962C8B-B14F-4D97-AF65-F5344CB8AC3E}">
        <p14:creationId xmlns:p14="http://schemas.microsoft.com/office/powerpoint/2010/main" val="2492347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718181B1-DC19-EBD2-7C98-A53930D60F1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E074E10-27DE-605E-AF48-8986CAF05ABA}"/>
              </a:ext>
            </a:extLst>
          </p:cNvPr>
          <p:cNvPicPr>
            <a:picLocks noChangeAspect="1"/>
          </p:cNvPicPr>
          <p:nvPr/>
        </p:nvPicPr>
        <p:blipFill>
          <a:blip r:embed="rId4"/>
          <a:srcRect l="10800" t="7796" r="9158" b="7796"/>
          <a:stretch/>
        </p:blipFill>
        <p:spPr>
          <a:xfrm>
            <a:off x="6903718" y="1739634"/>
            <a:ext cx="7726681" cy="5429974"/>
          </a:xfrm>
          <a:prstGeom prst="rect">
            <a:avLst/>
          </a:prstGeom>
        </p:spPr>
      </p:pic>
      <p:sp>
        <p:nvSpPr>
          <p:cNvPr id="4" name="Rectangle 3">
            <a:extLst>
              <a:ext uri="{FF2B5EF4-FFF2-40B4-BE49-F238E27FC236}">
                <a16:creationId xmlns:a16="http://schemas.microsoft.com/office/drawing/2014/main" id="{8EA68C7F-5E31-B7F9-ED0F-B2540BB77206}"/>
              </a:ext>
            </a:extLst>
          </p:cNvPr>
          <p:cNvSpPr/>
          <p:nvPr/>
        </p:nvSpPr>
        <p:spPr>
          <a:xfrm>
            <a:off x="0" y="1739634"/>
            <a:ext cx="6903719"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18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Close your mouth and breathe in slowly through your nose for 4 seconds.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Hold your breath for 4 seconds.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Open your mouth slightly and slowly exhale for 4 seconds.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Hold your breath again for 4 seconds.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Repeat this cycle four times to help relax and relieve tension.</a:t>
            </a:r>
          </a:p>
        </p:txBody>
      </p:sp>
      <p:sp>
        <p:nvSpPr>
          <p:cNvPr id="9" name="Oval 8">
            <a:extLst>
              <a:ext uri="{FF2B5EF4-FFF2-40B4-BE49-F238E27FC236}">
                <a16:creationId xmlns:a16="http://schemas.microsoft.com/office/drawing/2014/main" id="{9CB4EE14-032C-37D2-A36A-C4E11F9E2A6E}"/>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D3BDB909-0018-C7B6-A5DE-2C6BD59FA3B4}"/>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 name="Google Shape;431;p60">
            <a:extLst>
              <a:ext uri="{FF2B5EF4-FFF2-40B4-BE49-F238E27FC236}">
                <a16:creationId xmlns:a16="http://schemas.microsoft.com/office/drawing/2014/main" id="{0B3538AF-790C-15AA-182E-D6E0EB5E9135}"/>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BOX BREATHING EXERCISE</a:t>
            </a:r>
          </a:p>
        </p:txBody>
      </p:sp>
      <p:pic>
        <p:nvPicPr>
          <p:cNvPr id="3" name="Graphic 2" descr="Windy outline">
            <a:extLst>
              <a:ext uri="{FF2B5EF4-FFF2-40B4-BE49-F238E27FC236}">
                <a16:creationId xmlns:a16="http://schemas.microsoft.com/office/drawing/2014/main" id="{5106F784-C2EE-5B84-A705-147986B92A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86869" y="702294"/>
            <a:ext cx="1931466" cy="1931466"/>
          </a:xfrm>
          <a:prstGeom prst="rect">
            <a:avLst/>
          </a:prstGeom>
        </p:spPr>
      </p:pic>
    </p:spTree>
    <p:custDataLst>
      <p:tags r:id="rId1"/>
    </p:custDataLst>
    <p:extLst>
      <p:ext uri="{BB962C8B-B14F-4D97-AF65-F5344CB8AC3E}">
        <p14:creationId xmlns:p14="http://schemas.microsoft.com/office/powerpoint/2010/main" val="761678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F729CE96-2E95-26D2-4230-8BC5CAAA100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DDDE692-6A97-2674-D91C-B09301B80ECB}"/>
              </a:ext>
            </a:extLst>
          </p:cNvPr>
          <p:cNvPicPr>
            <a:picLocks noChangeAspect="1"/>
          </p:cNvPicPr>
          <p:nvPr/>
        </p:nvPicPr>
        <p:blipFill>
          <a:blip r:embed="rId4"/>
          <a:srcRect t="7812" r="9157" b="7812"/>
          <a:stretch/>
        </p:blipFill>
        <p:spPr>
          <a:xfrm>
            <a:off x="5861032" y="1739634"/>
            <a:ext cx="8769368" cy="5429974"/>
          </a:xfrm>
          <a:prstGeom prst="rect">
            <a:avLst/>
          </a:prstGeom>
        </p:spPr>
      </p:pic>
      <p:sp>
        <p:nvSpPr>
          <p:cNvPr id="4" name="Rectangle 3">
            <a:extLst>
              <a:ext uri="{FF2B5EF4-FFF2-40B4-BE49-F238E27FC236}">
                <a16:creationId xmlns:a16="http://schemas.microsoft.com/office/drawing/2014/main" id="{9369E5A0-004D-8D82-5CA8-42A857C69486}"/>
              </a:ext>
            </a:extLst>
          </p:cNvPr>
          <p:cNvSpPr/>
          <p:nvPr/>
        </p:nvSpPr>
        <p:spPr>
          <a:xfrm>
            <a:off x="0" y="1739634"/>
            <a:ext cx="5943599"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18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Count from 1 to 5, using hand gestures to guide you through a range of tones from high to low. Try to reach as high and low as you comfortably can. </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After the exercise, share how it felt to use your voice in this way and to hear such a range of tones.</a:t>
            </a:r>
          </a:p>
        </p:txBody>
      </p:sp>
      <p:sp>
        <p:nvSpPr>
          <p:cNvPr id="9" name="Oval 8">
            <a:extLst>
              <a:ext uri="{FF2B5EF4-FFF2-40B4-BE49-F238E27FC236}">
                <a16:creationId xmlns:a16="http://schemas.microsoft.com/office/drawing/2014/main" id="{4110F0EC-EA28-3A16-3ED4-B2151743369C}"/>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3614AF9A-7895-8D62-BCF2-3D9FEC93B01C}"/>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pic>
        <p:nvPicPr>
          <p:cNvPr id="15" name="Graphic 14" descr="Voice outline">
            <a:extLst>
              <a:ext uri="{FF2B5EF4-FFF2-40B4-BE49-F238E27FC236}">
                <a16:creationId xmlns:a16="http://schemas.microsoft.com/office/drawing/2014/main" id="{D90548C2-41A0-DA32-4FF0-611668E000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13551" y="628976"/>
            <a:ext cx="2078103" cy="2078103"/>
          </a:xfrm>
          <a:prstGeom prst="rect">
            <a:avLst/>
          </a:prstGeom>
        </p:spPr>
      </p:pic>
      <p:sp>
        <p:nvSpPr>
          <p:cNvPr id="5" name="Google Shape;431;p60">
            <a:extLst>
              <a:ext uri="{FF2B5EF4-FFF2-40B4-BE49-F238E27FC236}">
                <a16:creationId xmlns:a16="http://schemas.microsoft.com/office/drawing/2014/main" id="{67031D30-8A86-FB4D-89A5-702E3785FBBD}"/>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USE ALL OF YOUR NOTES EXERCISE</a:t>
            </a:r>
          </a:p>
        </p:txBody>
      </p:sp>
    </p:spTree>
    <p:custDataLst>
      <p:tags r:id="rId1"/>
    </p:custDataLst>
    <p:extLst>
      <p:ext uri="{BB962C8B-B14F-4D97-AF65-F5344CB8AC3E}">
        <p14:creationId xmlns:p14="http://schemas.microsoft.com/office/powerpoint/2010/main" val="1410144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C830F709-72F3-D6E7-F0B1-2A90E2C7E8B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E3EE808-BDE4-0887-DDB2-9B86D832BE6F}"/>
              </a:ext>
            </a:extLst>
          </p:cNvPr>
          <p:cNvSpPr/>
          <p:nvPr/>
        </p:nvSpPr>
        <p:spPr>
          <a:xfrm>
            <a:off x="1" y="1739634"/>
            <a:ext cx="4977114"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18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Get your Leader Script </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Partner with someone and take turns reading your subject and message to each other with a pen in your mouth.</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Share with the group how it felt to enunciate like that.</a:t>
            </a:r>
          </a:p>
        </p:txBody>
      </p:sp>
      <p:pic>
        <p:nvPicPr>
          <p:cNvPr id="8" name="Picture 7">
            <a:extLst>
              <a:ext uri="{FF2B5EF4-FFF2-40B4-BE49-F238E27FC236}">
                <a16:creationId xmlns:a16="http://schemas.microsoft.com/office/drawing/2014/main" id="{31731911-59FD-5F96-6F18-4D247B8F7CFA}"/>
              </a:ext>
            </a:extLst>
          </p:cNvPr>
          <p:cNvPicPr>
            <a:picLocks noChangeAspect="1"/>
          </p:cNvPicPr>
          <p:nvPr/>
        </p:nvPicPr>
        <p:blipFill>
          <a:blip r:embed="rId4"/>
          <a:srcRect t="7834" b="7834"/>
          <a:stretch/>
        </p:blipFill>
        <p:spPr>
          <a:xfrm>
            <a:off x="4977114" y="1739634"/>
            <a:ext cx="9653286" cy="5429974"/>
          </a:xfrm>
          <a:prstGeom prst="rect">
            <a:avLst/>
          </a:prstGeom>
        </p:spPr>
      </p:pic>
      <p:sp>
        <p:nvSpPr>
          <p:cNvPr id="9" name="Oval 8">
            <a:extLst>
              <a:ext uri="{FF2B5EF4-FFF2-40B4-BE49-F238E27FC236}">
                <a16:creationId xmlns:a16="http://schemas.microsoft.com/office/drawing/2014/main" id="{0C7CCEC5-B48E-9CFB-86B3-84E9BA7F854F}"/>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BA48131D-AFEC-EBEC-13ED-9451E4F9500E}"/>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pic>
        <p:nvPicPr>
          <p:cNvPr id="15" name="Graphic 14" descr="Voice outline">
            <a:extLst>
              <a:ext uri="{FF2B5EF4-FFF2-40B4-BE49-F238E27FC236}">
                <a16:creationId xmlns:a16="http://schemas.microsoft.com/office/drawing/2014/main" id="{DB5C4B69-3D75-95B2-B171-C355DE7C93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13551" y="628976"/>
            <a:ext cx="2078103" cy="2078103"/>
          </a:xfrm>
          <a:prstGeom prst="rect">
            <a:avLst/>
          </a:prstGeom>
        </p:spPr>
      </p:pic>
      <p:sp>
        <p:nvSpPr>
          <p:cNvPr id="5" name="Google Shape;431;p60">
            <a:extLst>
              <a:ext uri="{FF2B5EF4-FFF2-40B4-BE49-F238E27FC236}">
                <a16:creationId xmlns:a16="http://schemas.microsoft.com/office/drawing/2014/main" id="{F624A2F8-B47D-DD70-EEF7-2E30CC45A3DE}"/>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ENUNCIATE TO INSPIRE EXERCISE</a:t>
            </a:r>
          </a:p>
        </p:txBody>
      </p:sp>
    </p:spTree>
    <p:custDataLst>
      <p:tags r:id="rId1"/>
    </p:custDataLst>
    <p:extLst>
      <p:ext uri="{BB962C8B-B14F-4D97-AF65-F5344CB8AC3E}">
        <p14:creationId xmlns:p14="http://schemas.microsoft.com/office/powerpoint/2010/main" val="2748442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DBB93904-F5BB-E263-12FE-E69F9EA78FC3}"/>
              </a:ext>
            </a:extLst>
          </p:cNvPr>
          <p:cNvPicPr>
            <a:picLocks noChangeAspect="1"/>
          </p:cNvPicPr>
          <p:nvPr/>
        </p:nvPicPr>
        <p:blipFill>
          <a:blip r:embed="rId5"/>
          <a:srcRect l="22073" t="19550" r="23075" b="25598"/>
          <a:stretch/>
        </p:blipFill>
        <p:spPr>
          <a:xfrm>
            <a:off x="0" y="0"/>
            <a:ext cx="14630398" cy="8229600"/>
          </a:xfrm>
          <a:prstGeom prst="rect">
            <a:avLst/>
          </a:prstGeom>
        </p:spPr>
      </p:pic>
      <p:grpSp>
        <p:nvGrpSpPr>
          <p:cNvPr id="3" name="Group 2">
            <a:extLst>
              <a:ext uri="{FF2B5EF4-FFF2-40B4-BE49-F238E27FC236}">
                <a16:creationId xmlns:a16="http://schemas.microsoft.com/office/drawing/2014/main" id="{9FDD4E71-5D1C-C323-DDDE-A504060905A1}"/>
              </a:ext>
            </a:extLst>
          </p:cNvPr>
          <p:cNvGrpSpPr/>
          <p:nvPr/>
        </p:nvGrpSpPr>
        <p:grpSpPr>
          <a:xfrm>
            <a:off x="9932669" y="5444489"/>
            <a:ext cx="2308860" cy="1296757"/>
            <a:chOff x="68580" y="5063490"/>
            <a:chExt cx="556260" cy="312420"/>
          </a:xfrm>
        </p:grpSpPr>
        <p:sp>
          <p:nvSpPr>
            <p:cNvPr id="5" name="Rectangle: Rounded Corners 4">
              <a:extLst>
                <a:ext uri="{FF2B5EF4-FFF2-40B4-BE49-F238E27FC236}">
                  <a16:creationId xmlns:a16="http://schemas.microsoft.com/office/drawing/2014/main" id="{B9421703-2F4D-8749-A3D3-8AD374F0BED7}"/>
                </a:ext>
              </a:extLst>
            </p:cNvPr>
            <p:cNvSpPr/>
            <p:nvPr/>
          </p:nvSpPr>
          <p:spPr>
            <a:xfrm>
              <a:off x="68580" y="5063490"/>
              <a:ext cx="556260" cy="31242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01366CE6-2F46-04D6-CCBC-9551B0FB015F}"/>
                </a:ext>
              </a:extLst>
            </p:cNvPr>
            <p:cNvSpPr/>
            <p:nvPr/>
          </p:nvSpPr>
          <p:spPr>
            <a:xfrm rot="5400000">
              <a:off x="278129" y="5160580"/>
              <a:ext cx="137160" cy="118241"/>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30873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2" name="Google Shape;964;p117">
            <a:extLst>
              <a:ext uri="{FF2B5EF4-FFF2-40B4-BE49-F238E27FC236}">
                <a16:creationId xmlns:a16="http://schemas.microsoft.com/office/drawing/2014/main" id="{BE0BACA0-884D-6D06-8C41-4795BD99E2E2}"/>
              </a:ext>
            </a:extLst>
          </p:cNvPr>
          <p:cNvPicPr preferRelativeResize="0"/>
          <p:nvPr/>
        </p:nvPicPr>
        <p:blipFill rotWithShape="1">
          <a:blip r:embed="rId4">
            <a:alphaModFix/>
          </a:blip>
          <a:srcRect l="16843" r="16843"/>
          <a:stretch/>
        </p:blipFill>
        <p:spPr>
          <a:xfrm>
            <a:off x="731520" y="458603"/>
            <a:ext cx="6992236" cy="7027999"/>
          </a:xfrm>
          <a:prstGeom prst="rect">
            <a:avLst/>
          </a:prstGeom>
          <a:noFill/>
          <a:ln>
            <a:noFill/>
          </a:ln>
          <a:effectLst>
            <a:outerShdw blurRad="50800" dist="38100" dir="2700000" algn="tl" rotWithShape="0">
              <a:srgbClr val="000000">
                <a:alpha val="40000"/>
              </a:srgbClr>
            </a:outerShdw>
          </a:effectLst>
        </p:spPr>
      </p:pic>
      <p:sp>
        <p:nvSpPr>
          <p:cNvPr id="807" name="Google Shape;807;p84"/>
          <p:cNvSpPr/>
          <p:nvPr/>
        </p:nvSpPr>
        <p:spPr>
          <a:xfrm>
            <a:off x="8326876" y="1273677"/>
            <a:ext cx="5015700" cy="1188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1548000" tIns="45700" rIns="540000" bIns="45700" anchor="ctr"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Body Language</a:t>
            </a:r>
            <a:endParaRPr/>
          </a:p>
        </p:txBody>
      </p:sp>
      <p:sp>
        <p:nvSpPr>
          <p:cNvPr id="808" name="Google Shape;808;p84"/>
          <p:cNvSpPr/>
          <p:nvPr/>
        </p:nvSpPr>
        <p:spPr>
          <a:xfrm>
            <a:off x="8326876" y="2714638"/>
            <a:ext cx="5015700" cy="1188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1548000" tIns="45700" rIns="540000" bIns="45700" anchor="ctr"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Eye Contact</a:t>
            </a:r>
            <a:endParaRPr/>
          </a:p>
        </p:txBody>
      </p:sp>
      <p:sp>
        <p:nvSpPr>
          <p:cNvPr id="809" name="Google Shape;809;p84"/>
          <p:cNvSpPr/>
          <p:nvPr/>
        </p:nvSpPr>
        <p:spPr>
          <a:xfrm>
            <a:off x="8326876" y="4155599"/>
            <a:ext cx="5015700" cy="1188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1548000" tIns="45700" rIns="540000" bIns="45700" anchor="ctr"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Pace</a:t>
            </a:r>
            <a:endParaRPr/>
          </a:p>
        </p:txBody>
      </p:sp>
      <p:sp>
        <p:nvSpPr>
          <p:cNvPr id="810" name="Google Shape;810;p84"/>
          <p:cNvSpPr/>
          <p:nvPr/>
        </p:nvSpPr>
        <p:spPr>
          <a:xfrm>
            <a:off x="8326876" y="5596559"/>
            <a:ext cx="5015700" cy="1188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1548000" tIns="45700" rIns="540000" bIns="45700" anchor="ctr"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Expression</a:t>
            </a:r>
            <a:endParaRPr/>
          </a:p>
        </p:txBody>
      </p:sp>
      <p:pic>
        <p:nvPicPr>
          <p:cNvPr id="811" name="Google Shape;811;p84" descr="Thumbs up sign outline"/>
          <p:cNvPicPr preferRelativeResize="0"/>
          <p:nvPr/>
        </p:nvPicPr>
        <p:blipFill rotWithShape="1">
          <a:blip r:embed="rId5">
            <a:alphaModFix/>
          </a:blip>
          <a:srcRect/>
          <a:stretch/>
        </p:blipFill>
        <p:spPr>
          <a:xfrm>
            <a:off x="8673599" y="1444677"/>
            <a:ext cx="846000" cy="846000"/>
          </a:xfrm>
          <a:prstGeom prst="rect">
            <a:avLst/>
          </a:prstGeom>
          <a:noFill/>
          <a:ln>
            <a:noFill/>
          </a:ln>
        </p:spPr>
      </p:pic>
      <p:pic>
        <p:nvPicPr>
          <p:cNvPr id="812" name="Google Shape;812;p84" descr="Eye outline"/>
          <p:cNvPicPr preferRelativeResize="0"/>
          <p:nvPr/>
        </p:nvPicPr>
        <p:blipFill rotWithShape="1">
          <a:blip r:embed="rId6">
            <a:alphaModFix/>
          </a:blip>
          <a:srcRect/>
          <a:stretch/>
        </p:blipFill>
        <p:spPr>
          <a:xfrm>
            <a:off x="8673599" y="2881604"/>
            <a:ext cx="846000" cy="846000"/>
          </a:xfrm>
          <a:prstGeom prst="rect">
            <a:avLst/>
          </a:prstGeom>
          <a:noFill/>
          <a:ln>
            <a:noFill/>
          </a:ln>
        </p:spPr>
      </p:pic>
      <p:pic>
        <p:nvPicPr>
          <p:cNvPr id="813" name="Google Shape;813;p84" descr="Fast Forward outline"/>
          <p:cNvPicPr preferRelativeResize="0"/>
          <p:nvPr/>
        </p:nvPicPr>
        <p:blipFill rotWithShape="1">
          <a:blip r:embed="rId7">
            <a:alphaModFix/>
          </a:blip>
          <a:srcRect/>
          <a:stretch/>
        </p:blipFill>
        <p:spPr>
          <a:xfrm>
            <a:off x="8673599" y="4326599"/>
            <a:ext cx="846000" cy="846000"/>
          </a:xfrm>
          <a:prstGeom prst="rect">
            <a:avLst/>
          </a:prstGeom>
          <a:noFill/>
          <a:ln>
            <a:noFill/>
          </a:ln>
        </p:spPr>
      </p:pic>
      <p:pic>
        <p:nvPicPr>
          <p:cNvPr id="814" name="Google Shape;814;p84" descr="Grinning face outline outline"/>
          <p:cNvPicPr preferRelativeResize="0"/>
          <p:nvPr/>
        </p:nvPicPr>
        <p:blipFill rotWithShape="1">
          <a:blip r:embed="rId8">
            <a:alphaModFix/>
          </a:blip>
          <a:srcRect/>
          <a:stretch/>
        </p:blipFill>
        <p:spPr>
          <a:xfrm>
            <a:off x="8673599" y="5767559"/>
            <a:ext cx="846000" cy="846000"/>
          </a:xfrm>
          <a:prstGeom prst="rect">
            <a:avLst/>
          </a:prstGeom>
          <a:noFill/>
          <a:ln>
            <a:noFill/>
          </a:ln>
        </p:spPr>
      </p:pic>
      <p:pic>
        <p:nvPicPr>
          <p:cNvPr id="815" name="Google Shape;815;p84"/>
          <p:cNvPicPr preferRelativeResize="0"/>
          <p:nvPr/>
        </p:nvPicPr>
        <p:blipFill rotWithShape="1">
          <a:blip r:embed="rId9">
            <a:alphaModFix/>
          </a:blip>
          <a:srcRect/>
          <a:stretch/>
        </p:blipFill>
        <p:spPr>
          <a:xfrm>
            <a:off x="731520" y="7642090"/>
            <a:ext cx="930961" cy="422918"/>
          </a:xfrm>
          <a:prstGeom prst="rect">
            <a:avLst/>
          </a:prstGeom>
          <a:noFill/>
          <a:ln>
            <a:noFill/>
          </a:ln>
        </p:spPr>
      </p:pic>
      <p:sp>
        <p:nvSpPr>
          <p:cNvPr id="816" name="Google Shape;816;p84"/>
          <p:cNvSpPr/>
          <p:nvPr/>
        </p:nvSpPr>
        <p:spPr>
          <a:xfrm>
            <a:off x="7618526" y="1257599"/>
            <a:ext cx="210600" cy="5796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379">
          <a:extLst>
            <a:ext uri="{FF2B5EF4-FFF2-40B4-BE49-F238E27FC236}">
              <a16:creationId xmlns:a16="http://schemas.microsoft.com/office/drawing/2014/main" id="{0910EBF5-AC43-6326-0121-53D445C158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CD4F85-41CB-4BFD-EFD7-4DB3A3ABCD55}"/>
              </a:ext>
            </a:extLst>
          </p:cNvPr>
          <p:cNvPicPr>
            <a:picLocks noChangeAspect="1"/>
          </p:cNvPicPr>
          <p:nvPr/>
        </p:nvPicPr>
        <p:blipFill rotWithShape="1">
          <a:blip r:embed="rId4"/>
          <a:srcRect b="632"/>
          <a:stretch/>
        </p:blipFill>
        <p:spPr>
          <a:xfrm>
            <a:off x="2299638" y="3311"/>
            <a:ext cx="12330763" cy="8222979"/>
          </a:xfrm>
          <a:prstGeom prst="rect">
            <a:avLst/>
          </a:prstGeom>
        </p:spPr>
      </p:pic>
      <p:sp>
        <p:nvSpPr>
          <p:cNvPr id="380" name="Google Shape;380;p57">
            <a:extLst>
              <a:ext uri="{FF2B5EF4-FFF2-40B4-BE49-F238E27FC236}">
                <a16:creationId xmlns:a16="http://schemas.microsoft.com/office/drawing/2014/main" id="{A9FF0401-988E-02D8-0479-66A1586C601F}"/>
              </a:ext>
            </a:extLst>
          </p:cNvPr>
          <p:cNvSpPr/>
          <p:nvPr/>
        </p:nvSpPr>
        <p:spPr>
          <a:xfrm>
            <a:off x="0" y="0"/>
            <a:ext cx="5856790" cy="8229600"/>
          </a:xfrm>
          <a:custGeom>
            <a:avLst/>
            <a:gdLst/>
            <a:ahLst/>
            <a:cxnLst/>
            <a:rect l="l" t="t" r="r" b="b"/>
            <a:pathLst>
              <a:path w="14630400" h="5184775" extrusionOk="0">
                <a:moveTo>
                  <a:pt x="14630400" y="0"/>
                </a:moveTo>
                <a:lnTo>
                  <a:pt x="0" y="0"/>
                </a:lnTo>
                <a:lnTo>
                  <a:pt x="0" y="5184648"/>
                </a:lnTo>
                <a:lnTo>
                  <a:pt x="14630400" y="5184648"/>
                </a:lnTo>
                <a:lnTo>
                  <a:pt x="14630400"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57">
            <a:extLst>
              <a:ext uri="{FF2B5EF4-FFF2-40B4-BE49-F238E27FC236}">
                <a16:creationId xmlns:a16="http://schemas.microsoft.com/office/drawing/2014/main" id="{59C7FF56-C750-C9EB-1605-97EA3BCB0BD3}"/>
              </a:ext>
            </a:extLst>
          </p:cNvPr>
          <p:cNvSpPr/>
          <p:nvPr/>
        </p:nvSpPr>
        <p:spPr>
          <a:xfrm>
            <a:off x="5199848" y="4271651"/>
            <a:ext cx="1373203" cy="1834362"/>
          </a:xfrm>
          <a:custGeom>
            <a:avLst/>
            <a:gdLst/>
            <a:ahLst/>
            <a:cxnLst/>
            <a:rect l="l" t="t" r="r" b="b"/>
            <a:pathLst>
              <a:path w="1697989" h="2268220" extrusionOk="0">
                <a:moveTo>
                  <a:pt x="1697761" y="0"/>
                </a:moveTo>
                <a:lnTo>
                  <a:pt x="1174102" y="0"/>
                </a:lnTo>
                <a:lnTo>
                  <a:pt x="0" y="2267712"/>
                </a:lnTo>
                <a:lnTo>
                  <a:pt x="512940" y="2267712"/>
                </a:lnTo>
                <a:lnTo>
                  <a:pt x="1697761" y="0"/>
                </a:lnTo>
                <a:close/>
              </a:path>
            </a:pathLst>
          </a:custGeom>
          <a:solidFill>
            <a:srgbClr val="00A3E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57">
            <a:extLst>
              <a:ext uri="{FF2B5EF4-FFF2-40B4-BE49-F238E27FC236}">
                <a16:creationId xmlns:a16="http://schemas.microsoft.com/office/drawing/2014/main" id="{26EE11B4-9EB5-7486-3784-1B9834C25576}"/>
              </a:ext>
            </a:extLst>
          </p:cNvPr>
          <p:cNvSpPr txBox="1">
            <a:spLocks noGrp="1"/>
          </p:cNvSpPr>
          <p:nvPr>
            <p:ph type="title"/>
          </p:nvPr>
        </p:nvSpPr>
        <p:spPr>
          <a:xfrm>
            <a:off x="769216" y="3509904"/>
            <a:ext cx="4473600" cy="761747"/>
          </a:xfrm>
          <a:prstGeom prst="rect">
            <a:avLst/>
          </a:prstGeom>
          <a:noFill/>
          <a:ln>
            <a:noFill/>
          </a:ln>
        </p:spPr>
        <p:txBody>
          <a:bodyPr spcFirstLastPara="1" wrap="square" lIns="0" tIns="0" rIns="0" bIns="0" anchor="t" anchorCtr="0">
            <a:spAutoFit/>
          </a:bodyPr>
          <a:lstStyle/>
          <a:p>
            <a:pPr marL="0" marR="5080" lvl="0" indent="0" algn="ctr" rtl="0">
              <a:lnSpc>
                <a:spcPct val="110000"/>
              </a:lnSpc>
              <a:spcBef>
                <a:spcPts val="0"/>
              </a:spcBef>
              <a:spcAft>
                <a:spcPts val="0"/>
              </a:spcAft>
              <a:buSzPts val="1400"/>
              <a:buNone/>
            </a:pPr>
            <a:r>
              <a:rPr lang="en-US" sz="4500" b="0" dirty="0">
                <a:solidFill>
                  <a:schemeClr val="lt1"/>
                </a:solidFill>
                <a:latin typeface="Roboto Medium"/>
                <a:ea typeface="Roboto Medium"/>
                <a:cs typeface="Roboto Medium"/>
                <a:sym typeface="Roboto Medium"/>
              </a:rPr>
              <a:t>BREAK</a:t>
            </a:r>
            <a:endParaRPr sz="4500" b="0" dirty="0">
              <a:solidFill>
                <a:schemeClr val="lt1"/>
              </a:solidFill>
              <a:latin typeface="Roboto Medium"/>
              <a:ea typeface="Roboto Medium"/>
              <a:cs typeface="Roboto Medium"/>
              <a:sym typeface="Roboto Medium"/>
            </a:endParaRPr>
          </a:p>
        </p:txBody>
      </p:sp>
      <p:cxnSp>
        <p:nvCxnSpPr>
          <p:cNvPr id="384" name="Google Shape;384;p57">
            <a:extLst>
              <a:ext uri="{FF2B5EF4-FFF2-40B4-BE49-F238E27FC236}">
                <a16:creationId xmlns:a16="http://schemas.microsoft.com/office/drawing/2014/main" id="{19B660B5-BFAD-814E-57E0-5A0665BECC5F}"/>
              </a:ext>
            </a:extLst>
          </p:cNvPr>
          <p:cNvCxnSpPr>
            <a:cxnSpLocks/>
          </p:cNvCxnSpPr>
          <p:nvPr/>
        </p:nvCxnSpPr>
        <p:spPr>
          <a:xfrm>
            <a:off x="2143760" y="4271651"/>
            <a:ext cx="1773936" cy="0"/>
          </a:xfrm>
          <a:prstGeom prst="straightConnector1">
            <a:avLst/>
          </a:prstGeom>
          <a:noFill/>
          <a:ln w="44450" cap="flat" cmpd="sng">
            <a:solidFill>
              <a:srgbClr val="00A3E4"/>
            </a:solidFill>
            <a:prstDash val="solid"/>
            <a:round/>
            <a:headEnd type="none" w="sm" len="sm"/>
            <a:tailEnd type="none" w="sm" len="sm"/>
          </a:ln>
        </p:spPr>
      </p:cxnSp>
      <p:pic>
        <p:nvPicPr>
          <p:cNvPr id="385" name="Google Shape;385;p57" descr="Prensa y medios de comunicación">
            <a:extLst>
              <a:ext uri="{FF2B5EF4-FFF2-40B4-BE49-F238E27FC236}">
                <a16:creationId xmlns:a16="http://schemas.microsoft.com/office/drawing/2014/main" id="{DE9FD584-0677-1259-9E82-8FC00B3D184A}"/>
              </a:ext>
            </a:extLst>
          </p:cNvPr>
          <p:cNvPicPr preferRelativeResize="0"/>
          <p:nvPr/>
        </p:nvPicPr>
        <p:blipFill rotWithShape="1">
          <a:blip r:embed="rId5">
            <a:alphaModFix/>
          </a:blip>
          <a:srcRect/>
          <a:stretch/>
        </p:blipFill>
        <p:spPr>
          <a:xfrm>
            <a:off x="730596" y="7643518"/>
            <a:ext cx="948979" cy="420738"/>
          </a:xfrm>
          <a:prstGeom prst="rect">
            <a:avLst/>
          </a:prstGeom>
          <a:noFill/>
          <a:ln>
            <a:noFill/>
          </a:ln>
        </p:spPr>
      </p:pic>
      <p:sp>
        <p:nvSpPr>
          <p:cNvPr id="386" name="Google Shape;386;p57">
            <a:extLst>
              <a:ext uri="{FF2B5EF4-FFF2-40B4-BE49-F238E27FC236}">
                <a16:creationId xmlns:a16="http://schemas.microsoft.com/office/drawing/2014/main" id="{300B44A4-B0AF-78DD-335D-4F4E99D27899}"/>
              </a:ext>
            </a:extLst>
          </p:cNvPr>
          <p:cNvSpPr txBox="1"/>
          <p:nvPr/>
        </p:nvSpPr>
        <p:spPr>
          <a:xfrm>
            <a:off x="1982892" y="7745827"/>
            <a:ext cx="709814"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8" name="TextBox 7">
            <a:extLst>
              <a:ext uri="{FF2B5EF4-FFF2-40B4-BE49-F238E27FC236}">
                <a16:creationId xmlns:a16="http://schemas.microsoft.com/office/drawing/2014/main" id="{07AC4920-8012-CF67-0555-E2B978141DA4}"/>
              </a:ext>
            </a:extLst>
          </p:cNvPr>
          <p:cNvSpPr txBox="1"/>
          <p:nvPr/>
        </p:nvSpPr>
        <p:spPr>
          <a:xfrm>
            <a:off x="1915678" y="4410990"/>
            <a:ext cx="2180676" cy="461665"/>
          </a:xfrm>
          <a:prstGeom prst="rect">
            <a:avLst/>
          </a:prstGeom>
          <a:noFill/>
        </p:spPr>
        <p:txBody>
          <a:bodyPr wrap="square">
            <a:spAutoFit/>
          </a:bodyPr>
          <a:lstStyle/>
          <a:p>
            <a:pPr algn="ctr"/>
            <a:r>
              <a:rPr lang="en-US" sz="2400" b="0" dirty="0">
                <a:solidFill>
                  <a:schemeClr val="lt1"/>
                </a:solidFill>
                <a:latin typeface="Roboto Medium"/>
                <a:ea typeface="Roboto Medium"/>
                <a:cs typeface="Roboto Medium"/>
                <a:sym typeface="Roboto Medium"/>
              </a:rPr>
              <a:t>- 15 minutes -</a:t>
            </a:r>
            <a:endParaRPr lang="en-US" sz="2400" dirty="0"/>
          </a:p>
        </p:txBody>
      </p:sp>
    </p:spTree>
    <p:custDataLst>
      <p:tags r:id="rId1"/>
    </p:custDataLst>
    <p:extLst>
      <p:ext uri="{BB962C8B-B14F-4D97-AF65-F5344CB8AC3E}">
        <p14:creationId xmlns:p14="http://schemas.microsoft.com/office/powerpoint/2010/main" val="2143106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4" name="Picture 3">
            <a:extLst>
              <a:ext uri="{FF2B5EF4-FFF2-40B4-BE49-F238E27FC236}">
                <a16:creationId xmlns:a16="http://schemas.microsoft.com/office/drawing/2014/main" id="{90747AAD-619A-6962-470F-173DA5F1ABAD}"/>
              </a:ext>
            </a:extLst>
          </p:cNvPr>
          <p:cNvPicPr>
            <a:picLocks noChangeAspect="1"/>
          </p:cNvPicPr>
          <p:nvPr/>
        </p:nvPicPr>
        <p:blipFill rotWithShape="1">
          <a:blip r:embed="rId4"/>
          <a:srcRect t="10914" b="20750"/>
          <a:stretch/>
        </p:blipFill>
        <p:spPr>
          <a:xfrm>
            <a:off x="0" y="-1"/>
            <a:ext cx="14630400" cy="6412280"/>
          </a:xfrm>
          <a:prstGeom prst="rect">
            <a:avLst/>
          </a:prstGeom>
        </p:spPr>
      </p:pic>
      <p:pic>
        <p:nvPicPr>
          <p:cNvPr id="815" name="Google Shape;815;p84"/>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3" name="Rectangle 2">
            <a:extLst>
              <a:ext uri="{FF2B5EF4-FFF2-40B4-BE49-F238E27FC236}">
                <a16:creationId xmlns:a16="http://schemas.microsoft.com/office/drawing/2014/main" id="{6741C660-D292-B798-7DF1-54C156AB50F8}"/>
              </a:ext>
            </a:extLst>
          </p:cNvPr>
          <p:cNvSpPr/>
          <p:nvPr/>
        </p:nvSpPr>
        <p:spPr>
          <a:xfrm>
            <a:off x="0" y="6213231"/>
            <a:ext cx="14630400" cy="2055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INDIVIDUAL PRESENTATIONS</a:t>
            </a:r>
          </a:p>
        </p:txBody>
      </p:sp>
    </p:spTree>
    <p:custDataLst>
      <p:tags r:id="rId1"/>
    </p:custDataLst>
    <p:extLst>
      <p:ext uri="{BB962C8B-B14F-4D97-AF65-F5344CB8AC3E}">
        <p14:creationId xmlns:p14="http://schemas.microsoft.com/office/powerpoint/2010/main" val="2316260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8" name="Google Shape;398;p58"/>
          <p:cNvSpPr txBox="1"/>
          <p:nvPr/>
        </p:nvSpPr>
        <p:spPr>
          <a:xfrm>
            <a:off x="10251816" y="5353596"/>
            <a:ext cx="329184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dirty="0">
                <a:latin typeface="Roboto"/>
                <a:ea typeface="Roboto"/>
                <a:cs typeface="Roboto"/>
                <a:sym typeface="Roboto"/>
              </a:rPr>
              <a:t>INSPIRING CONVERSATIONS</a:t>
            </a:r>
            <a:endParaRPr sz="1100" dirty="0"/>
          </a:p>
        </p:txBody>
      </p:sp>
      <p:pic>
        <p:nvPicPr>
          <p:cNvPr id="391" name="Google Shape;391;p58" descr="Woman walking in office"/>
          <p:cNvPicPr preferRelativeResize="0"/>
          <p:nvPr/>
        </p:nvPicPr>
        <p:blipFill rotWithShape="1">
          <a:blip r:embed="rId4">
            <a:alphaModFix/>
          </a:blip>
          <a:srcRect t="5221" b="44858"/>
          <a:stretch/>
        </p:blipFill>
        <p:spPr>
          <a:xfrm>
            <a:off x="0" y="0"/>
            <a:ext cx="14630397" cy="4914899"/>
          </a:xfrm>
          <a:prstGeom prst="rect">
            <a:avLst/>
          </a:prstGeom>
          <a:noFill/>
          <a:ln>
            <a:noFill/>
          </a:ln>
        </p:spPr>
      </p:pic>
      <p:sp>
        <p:nvSpPr>
          <p:cNvPr id="392" name="Google Shape;392;p58"/>
          <p:cNvSpPr/>
          <p:nvPr/>
        </p:nvSpPr>
        <p:spPr>
          <a:xfrm>
            <a:off x="813191" y="6841430"/>
            <a:ext cx="158420" cy="211626"/>
          </a:xfrm>
          <a:custGeom>
            <a:avLst/>
            <a:gdLst/>
            <a:ahLst/>
            <a:cxnLst/>
            <a:rect l="l" t="t" r="r" b="b"/>
            <a:pathLst>
              <a:path w="1508760" h="2015489" extrusionOk="0">
                <a:moveTo>
                  <a:pt x="1508760" y="0"/>
                </a:moveTo>
                <a:lnTo>
                  <a:pt x="1043393" y="0"/>
                </a:lnTo>
                <a:lnTo>
                  <a:pt x="0" y="2015261"/>
                </a:lnTo>
                <a:lnTo>
                  <a:pt x="455841" y="2015261"/>
                </a:lnTo>
                <a:lnTo>
                  <a:pt x="1508760"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393" name="Google Shape;393;p58"/>
          <p:cNvCxnSpPr/>
          <p:nvPr/>
        </p:nvCxnSpPr>
        <p:spPr>
          <a:xfrm>
            <a:off x="971281" y="6947023"/>
            <a:ext cx="12355800" cy="0"/>
          </a:xfrm>
          <a:prstGeom prst="straightConnector1">
            <a:avLst/>
          </a:prstGeom>
          <a:noFill/>
          <a:ln w="38100" cap="flat" cmpd="sng">
            <a:solidFill>
              <a:srgbClr val="00A4E4"/>
            </a:solidFill>
            <a:prstDash val="dot"/>
            <a:round/>
            <a:headEnd type="none" w="sm" len="sm"/>
            <a:tailEnd type="none" w="sm" len="sm"/>
          </a:ln>
        </p:spPr>
      </p:cxnSp>
      <p:sp>
        <p:nvSpPr>
          <p:cNvPr id="394" name="Google Shape;394;p58"/>
          <p:cNvSpPr/>
          <p:nvPr/>
        </p:nvSpPr>
        <p:spPr>
          <a:xfrm>
            <a:off x="11719607" y="6767023"/>
            <a:ext cx="360000" cy="36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7" name="Google Shape;397;p58"/>
          <p:cNvSpPr txBox="1"/>
          <p:nvPr/>
        </p:nvSpPr>
        <p:spPr>
          <a:xfrm>
            <a:off x="4100795" y="5715422"/>
            <a:ext cx="325205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THE LEADER’S SCRIPT &amp; THE LANGUAGE OF LEADERSHIP</a:t>
            </a:r>
            <a:endParaRPr sz="1200" dirty="0"/>
          </a:p>
        </p:txBody>
      </p:sp>
      <p:sp>
        <p:nvSpPr>
          <p:cNvPr id="399" name="Google Shape;399;p58"/>
          <p:cNvSpPr/>
          <p:nvPr/>
        </p:nvSpPr>
        <p:spPr>
          <a:xfrm>
            <a:off x="10774114" y="6361712"/>
            <a:ext cx="2258400" cy="456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0" name="Google Shape;400;p58"/>
          <p:cNvSpPr/>
          <p:nvPr/>
        </p:nvSpPr>
        <p:spPr>
          <a:xfrm rot="10800000">
            <a:off x="11806367" y="6407418"/>
            <a:ext cx="194100" cy="66600"/>
          </a:xfrm>
          <a:prstGeom prst="triangle">
            <a:avLst>
              <a:gd name="adj" fmla="val 50000"/>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58"/>
          <p:cNvSpPr/>
          <p:nvPr/>
        </p:nvSpPr>
        <p:spPr>
          <a:xfrm>
            <a:off x="13377253" y="6831488"/>
            <a:ext cx="216000" cy="216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58"/>
          <p:cNvSpPr/>
          <p:nvPr/>
        </p:nvSpPr>
        <p:spPr>
          <a:xfrm>
            <a:off x="11771736" y="6821023"/>
            <a:ext cx="252000" cy="252000"/>
          </a:xfrm>
          <a:prstGeom prst="rect">
            <a:avLst/>
          </a:prstGeom>
          <a:solidFill>
            <a:srgbClr val="00A3E4"/>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3" name="Google Shape;403;p58"/>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2" name="Google Shape;398;p58">
            <a:extLst>
              <a:ext uri="{FF2B5EF4-FFF2-40B4-BE49-F238E27FC236}">
                <a16:creationId xmlns:a16="http://schemas.microsoft.com/office/drawing/2014/main" id="{F125AA5E-174A-F066-E56B-9E05050B4D1F}"/>
              </a:ext>
            </a:extLst>
          </p:cNvPr>
          <p:cNvSpPr txBox="1"/>
          <p:nvPr/>
        </p:nvSpPr>
        <p:spPr>
          <a:xfrm>
            <a:off x="971280" y="5715422"/>
            <a:ext cx="2564399" cy="646290"/>
          </a:xfrm>
          <a:prstGeom prst="rect">
            <a:avLst/>
          </a:prstGeom>
          <a:noFill/>
          <a:ln>
            <a:noFill/>
          </a:ln>
        </p:spPr>
        <p:txBody>
          <a:bodyPr spcFirstLastPara="1" wrap="square" lIns="91425" tIns="45700" rIns="91425" bIns="45700" anchor="t" anchorCtr="0">
            <a:spAutoFit/>
          </a:bodyPr>
          <a:lstStyle/>
          <a:p>
            <a:pPr algn="ctr"/>
            <a:r>
              <a:rPr lang="en-US" sz="1800" dirty="0">
                <a:latin typeface="Roboto"/>
                <a:ea typeface="Roboto"/>
                <a:cs typeface="Roboto"/>
                <a:sym typeface="Roboto"/>
              </a:rPr>
              <a:t>EMBRACE YOUR LEADERSHIP IDENTITY</a:t>
            </a:r>
            <a:endParaRPr sz="1800" dirty="0">
              <a:latin typeface="Roboto"/>
              <a:ea typeface="Roboto"/>
              <a:cs typeface="Roboto"/>
            </a:endParaRPr>
          </a:p>
        </p:txBody>
      </p:sp>
      <p:sp>
        <p:nvSpPr>
          <p:cNvPr id="3" name="Google Shape;396;p58">
            <a:extLst>
              <a:ext uri="{FF2B5EF4-FFF2-40B4-BE49-F238E27FC236}">
                <a16:creationId xmlns:a16="http://schemas.microsoft.com/office/drawing/2014/main" id="{EBE46957-AA42-7075-9D82-2A08D41A4C68}"/>
              </a:ext>
            </a:extLst>
          </p:cNvPr>
          <p:cNvSpPr txBox="1"/>
          <p:nvPr/>
        </p:nvSpPr>
        <p:spPr>
          <a:xfrm>
            <a:off x="7917962" y="5715422"/>
            <a:ext cx="228368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POWER OF VOICE AND PRESENCE</a:t>
            </a:r>
            <a:endParaRPr sz="1200" dirty="0"/>
          </a:p>
        </p:txBody>
      </p:sp>
    </p:spTree>
    <p:custDataLst>
      <p:tags r:id="rId1"/>
    </p:custDataLst>
    <p:extLst>
      <p:ext uri="{BB962C8B-B14F-4D97-AF65-F5344CB8AC3E}">
        <p14:creationId xmlns:p14="http://schemas.microsoft.com/office/powerpoint/2010/main" val="180841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90"/>
        <p:cNvGrpSpPr/>
        <p:nvPr/>
      </p:nvGrpSpPr>
      <p:grpSpPr>
        <a:xfrm>
          <a:off x="0" y="0"/>
          <a:ext cx="0" cy="0"/>
          <a:chOff x="0" y="0"/>
          <a:chExt cx="0" cy="0"/>
        </a:xfrm>
      </p:grpSpPr>
      <p:pic>
        <p:nvPicPr>
          <p:cNvPr id="391" name="Google Shape;391;p58" descr="Woman walking in office"/>
          <p:cNvPicPr preferRelativeResize="0"/>
          <p:nvPr/>
        </p:nvPicPr>
        <p:blipFill rotWithShape="1">
          <a:blip r:embed="rId4">
            <a:alphaModFix/>
          </a:blip>
          <a:srcRect t="5221" b="44858"/>
          <a:stretch/>
        </p:blipFill>
        <p:spPr>
          <a:xfrm>
            <a:off x="0" y="0"/>
            <a:ext cx="14630397" cy="4914899"/>
          </a:xfrm>
          <a:prstGeom prst="rect">
            <a:avLst/>
          </a:prstGeom>
          <a:noFill/>
          <a:ln>
            <a:noFill/>
          </a:ln>
        </p:spPr>
      </p:pic>
      <p:sp>
        <p:nvSpPr>
          <p:cNvPr id="392" name="Google Shape;392;p58"/>
          <p:cNvSpPr/>
          <p:nvPr/>
        </p:nvSpPr>
        <p:spPr>
          <a:xfrm>
            <a:off x="813191" y="6841430"/>
            <a:ext cx="158420" cy="211626"/>
          </a:xfrm>
          <a:custGeom>
            <a:avLst/>
            <a:gdLst/>
            <a:ahLst/>
            <a:cxnLst/>
            <a:rect l="l" t="t" r="r" b="b"/>
            <a:pathLst>
              <a:path w="1508760" h="2015489" extrusionOk="0">
                <a:moveTo>
                  <a:pt x="1508760" y="0"/>
                </a:moveTo>
                <a:lnTo>
                  <a:pt x="1043393" y="0"/>
                </a:lnTo>
                <a:lnTo>
                  <a:pt x="0" y="2015261"/>
                </a:lnTo>
                <a:lnTo>
                  <a:pt x="455841" y="2015261"/>
                </a:lnTo>
                <a:lnTo>
                  <a:pt x="1508760"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393" name="Google Shape;393;p58"/>
          <p:cNvCxnSpPr/>
          <p:nvPr/>
        </p:nvCxnSpPr>
        <p:spPr>
          <a:xfrm>
            <a:off x="971281" y="6947023"/>
            <a:ext cx="12355800" cy="0"/>
          </a:xfrm>
          <a:prstGeom prst="straightConnector1">
            <a:avLst/>
          </a:prstGeom>
          <a:noFill/>
          <a:ln w="38100" cap="flat" cmpd="sng">
            <a:solidFill>
              <a:srgbClr val="00A4E4"/>
            </a:solidFill>
            <a:prstDash val="dot"/>
            <a:round/>
            <a:headEnd type="none" w="sm" len="sm"/>
            <a:tailEnd type="none" w="sm" len="sm"/>
          </a:ln>
        </p:spPr>
      </p:cxnSp>
      <p:sp>
        <p:nvSpPr>
          <p:cNvPr id="394" name="Google Shape;394;p58"/>
          <p:cNvSpPr/>
          <p:nvPr/>
        </p:nvSpPr>
        <p:spPr>
          <a:xfrm>
            <a:off x="2427913" y="6767023"/>
            <a:ext cx="360000" cy="36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5" name="Google Shape;395;p58"/>
          <p:cNvSpPr txBox="1"/>
          <p:nvPr/>
        </p:nvSpPr>
        <p:spPr>
          <a:xfrm>
            <a:off x="11032933" y="5715422"/>
            <a:ext cx="256032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INSPIRING CONVERSATIONS</a:t>
            </a:r>
            <a:endParaRPr sz="1200" dirty="0"/>
          </a:p>
        </p:txBody>
      </p:sp>
      <p:sp>
        <p:nvSpPr>
          <p:cNvPr id="396" name="Google Shape;396;p58"/>
          <p:cNvSpPr txBox="1"/>
          <p:nvPr/>
        </p:nvSpPr>
        <p:spPr>
          <a:xfrm>
            <a:off x="8359707" y="5715422"/>
            <a:ext cx="228368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POWER OF VOICE AND PRESENCE</a:t>
            </a:r>
            <a:endParaRPr sz="1200" dirty="0"/>
          </a:p>
        </p:txBody>
      </p:sp>
      <p:sp>
        <p:nvSpPr>
          <p:cNvPr id="397" name="Google Shape;397;p58"/>
          <p:cNvSpPr txBox="1"/>
          <p:nvPr/>
        </p:nvSpPr>
        <p:spPr>
          <a:xfrm>
            <a:off x="4718111" y="5715422"/>
            <a:ext cx="325205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Roboto"/>
                <a:ea typeface="Roboto"/>
                <a:cs typeface="Roboto"/>
                <a:sym typeface="Roboto"/>
              </a:rPr>
              <a:t>THE LEADER’S SCRIPT &amp; THE LANGUAGE OF LEADERSHIP</a:t>
            </a:r>
            <a:endParaRPr sz="1200" dirty="0"/>
          </a:p>
        </p:txBody>
      </p:sp>
      <p:sp>
        <p:nvSpPr>
          <p:cNvPr id="398" name="Google Shape;398;p58"/>
          <p:cNvSpPr txBox="1"/>
          <p:nvPr/>
        </p:nvSpPr>
        <p:spPr>
          <a:xfrm>
            <a:off x="813191" y="5353596"/>
            <a:ext cx="351537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rgbClr val="000000"/>
                </a:solidFill>
                <a:latin typeface="Roboto"/>
                <a:ea typeface="Roboto"/>
                <a:cs typeface="Roboto"/>
                <a:sym typeface="Roboto"/>
              </a:rPr>
              <a:t>EMBRACE YOUR LEADERSHIP IDENTITY</a:t>
            </a:r>
            <a:endParaRPr sz="1100" dirty="0"/>
          </a:p>
        </p:txBody>
      </p:sp>
      <p:sp>
        <p:nvSpPr>
          <p:cNvPr id="399" name="Google Shape;399;p58"/>
          <p:cNvSpPr/>
          <p:nvPr/>
        </p:nvSpPr>
        <p:spPr>
          <a:xfrm>
            <a:off x="1482420" y="6361712"/>
            <a:ext cx="2258400" cy="456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0" name="Google Shape;400;p58"/>
          <p:cNvSpPr/>
          <p:nvPr/>
        </p:nvSpPr>
        <p:spPr>
          <a:xfrm rot="10800000">
            <a:off x="2514673" y="6407418"/>
            <a:ext cx="194100" cy="66600"/>
          </a:xfrm>
          <a:prstGeom prst="triangle">
            <a:avLst>
              <a:gd name="adj" fmla="val 50000"/>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58"/>
          <p:cNvSpPr/>
          <p:nvPr/>
        </p:nvSpPr>
        <p:spPr>
          <a:xfrm>
            <a:off x="13377253" y="6831488"/>
            <a:ext cx="216000" cy="216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58"/>
          <p:cNvSpPr/>
          <p:nvPr/>
        </p:nvSpPr>
        <p:spPr>
          <a:xfrm>
            <a:off x="2480042" y="6821023"/>
            <a:ext cx="252000" cy="252000"/>
          </a:xfrm>
          <a:prstGeom prst="rect">
            <a:avLst/>
          </a:prstGeom>
          <a:solidFill>
            <a:srgbClr val="00A3E4"/>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3" name="Google Shape;403;p58"/>
          <p:cNvPicPr preferRelativeResize="0"/>
          <p:nvPr/>
        </p:nvPicPr>
        <p:blipFill rotWithShape="1">
          <a:blip r:embed="rId5">
            <a:alphaModFix/>
          </a:blip>
          <a:srcRect/>
          <a:stretch/>
        </p:blipFill>
        <p:spPr>
          <a:xfrm>
            <a:off x="731520" y="7642090"/>
            <a:ext cx="930961" cy="422918"/>
          </a:xfrm>
          <a:prstGeom prst="rect">
            <a:avLst/>
          </a:prstGeom>
          <a:noFill/>
          <a:ln>
            <a:noFill/>
          </a:ln>
        </p:spPr>
      </p:pic>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A506A9E4-6CB2-7DFF-69DB-E66EE1DB265A}"/>
              </a:ext>
            </a:extLst>
          </p:cNvPr>
          <p:cNvPicPr>
            <a:picLocks noChangeAspect="1"/>
          </p:cNvPicPr>
          <p:nvPr/>
        </p:nvPicPr>
        <p:blipFill>
          <a:blip r:embed="rId5"/>
          <a:srcRect l="22073" t="19550" r="23075" b="25598"/>
          <a:stretch/>
        </p:blipFill>
        <p:spPr>
          <a:xfrm>
            <a:off x="0" y="0"/>
            <a:ext cx="14630398" cy="8229600"/>
          </a:xfrm>
          <a:prstGeom prst="rect">
            <a:avLst/>
          </a:prstGeom>
        </p:spPr>
      </p:pic>
      <p:grpSp>
        <p:nvGrpSpPr>
          <p:cNvPr id="4" name="Group 3">
            <a:extLst>
              <a:ext uri="{FF2B5EF4-FFF2-40B4-BE49-F238E27FC236}">
                <a16:creationId xmlns:a16="http://schemas.microsoft.com/office/drawing/2014/main" id="{8D4F73C0-D95A-8939-9547-2EAB28BBEE6C}"/>
              </a:ext>
            </a:extLst>
          </p:cNvPr>
          <p:cNvGrpSpPr/>
          <p:nvPr/>
        </p:nvGrpSpPr>
        <p:grpSpPr>
          <a:xfrm>
            <a:off x="9932669" y="5444489"/>
            <a:ext cx="2308860" cy="1296757"/>
            <a:chOff x="68580" y="5063490"/>
            <a:chExt cx="556260" cy="312420"/>
          </a:xfrm>
        </p:grpSpPr>
        <p:sp>
          <p:nvSpPr>
            <p:cNvPr id="5" name="Rectangle: Rounded Corners 4">
              <a:extLst>
                <a:ext uri="{FF2B5EF4-FFF2-40B4-BE49-F238E27FC236}">
                  <a16:creationId xmlns:a16="http://schemas.microsoft.com/office/drawing/2014/main" id="{A98408A8-3D66-FB95-1791-143796A12276}"/>
                </a:ext>
              </a:extLst>
            </p:cNvPr>
            <p:cNvSpPr/>
            <p:nvPr/>
          </p:nvSpPr>
          <p:spPr>
            <a:xfrm>
              <a:off x="68580" y="5063490"/>
              <a:ext cx="556260" cy="31242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789CD996-E228-AAAB-97FD-7501F7FFAAE1}"/>
                </a:ext>
              </a:extLst>
            </p:cNvPr>
            <p:cNvSpPr/>
            <p:nvPr/>
          </p:nvSpPr>
          <p:spPr>
            <a:xfrm rot="5400000">
              <a:off x="278129" y="5160580"/>
              <a:ext cx="137160" cy="118241"/>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32862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1E8D32EA-B99C-0225-75CD-AC3605A4F4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E995D99-3731-CAB4-6EC1-5747AEF0144B}"/>
              </a:ext>
            </a:extLst>
          </p:cNvPr>
          <p:cNvPicPr>
            <a:picLocks noChangeAspect="1"/>
          </p:cNvPicPr>
          <p:nvPr/>
        </p:nvPicPr>
        <p:blipFill>
          <a:blip r:embed="rId4"/>
          <a:srcRect l="659" r="659"/>
          <a:stretch/>
        </p:blipFill>
        <p:spPr>
          <a:xfrm>
            <a:off x="4977114" y="1739634"/>
            <a:ext cx="9653286" cy="5429974"/>
          </a:xfrm>
          <a:prstGeom prst="rect">
            <a:avLst/>
          </a:prstGeom>
        </p:spPr>
      </p:pic>
      <p:sp>
        <p:nvSpPr>
          <p:cNvPr id="4" name="Rectangle 3">
            <a:extLst>
              <a:ext uri="{FF2B5EF4-FFF2-40B4-BE49-F238E27FC236}">
                <a16:creationId xmlns:a16="http://schemas.microsoft.com/office/drawing/2014/main" id="{DFD875CB-7FF6-1860-6AE4-E126B8984F47}"/>
              </a:ext>
            </a:extLst>
          </p:cNvPr>
          <p:cNvSpPr/>
          <p:nvPr/>
        </p:nvSpPr>
        <p:spPr>
          <a:xfrm>
            <a:off x="1" y="1739634"/>
            <a:ext cx="7315200"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24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Take on the role of the “speaker” or the “active listener.”</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Speaker: Talk for 3 minutes about something that interests you.</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Active Listener: Exhibit  active listening behaviors for those 3 minutes.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Switch roles and repeat.</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After each round, discuss what active listening strategies you used.</a:t>
            </a:r>
          </a:p>
        </p:txBody>
      </p:sp>
      <p:sp>
        <p:nvSpPr>
          <p:cNvPr id="9" name="Oval 8">
            <a:extLst>
              <a:ext uri="{FF2B5EF4-FFF2-40B4-BE49-F238E27FC236}">
                <a16:creationId xmlns:a16="http://schemas.microsoft.com/office/drawing/2014/main" id="{4BE72649-2D46-43DF-6E25-443DE46BA357}"/>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93EAEC5B-BEDE-D7C6-8B37-A90DE0EE5C1F}"/>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 name="Google Shape;431;p60">
            <a:extLst>
              <a:ext uri="{FF2B5EF4-FFF2-40B4-BE49-F238E27FC236}">
                <a16:creationId xmlns:a16="http://schemas.microsoft.com/office/drawing/2014/main" id="{74AA67F2-EAC5-1396-BA2E-CCA41161986B}"/>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ACTIVE LISTENING EXERCISE</a:t>
            </a:r>
          </a:p>
        </p:txBody>
      </p:sp>
      <p:pic>
        <p:nvPicPr>
          <p:cNvPr id="3" name="Graphic 2" descr="Headphones outline">
            <a:extLst>
              <a:ext uri="{FF2B5EF4-FFF2-40B4-BE49-F238E27FC236}">
                <a16:creationId xmlns:a16="http://schemas.microsoft.com/office/drawing/2014/main" id="{90CA4102-EFD8-DBB7-E725-10E9088D49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4354" y="608154"/>
            <a:ext cx="1882527" cy="1882527"/>
          </a:xfrm>
          <a:prstGeom prst="rect">
            <a:avLst/>
          </a:prstGeom>
        </p:spPr>
      </p:pic>
    </p:spTree>
    <p:custDataLst>
      <p:tags r:id="rId1"/>
    </p:custDataLst>
    <p:extLst>
      <p:ext uri="{BB962C8B-B14F-4D97-AF65-F5344CB8AC3E}">
        <p14:creationId xmlns:p14="http://schemas.microsoft.com/office/powerpoint/2010/main" val="63682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DADE5006-C873-0EF7-5738-BB47E20EAD2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C9385F4-26CE-CF79-1DD3-FC44E9437D4F}"/>
              </a:ext>
            </a:extLst>
          </p:cNvPr>
          <p:cNvPicPr>
            <a:picLocks noChangeAspect="1"/>
          </p:cNvPicPr>
          <p:nvPr/>
        </p:nvPicPr>
        <p:blipFill>
          <a:blip r:embed="rId4"/>
          <a:srcRect l="659" r="659"/>
          <a:stretch/>
        </p:blipFill>
        <p:spPr>
          <a:xfrm>
            <a:off x="4977114" y="1739634"/>
            <a:ext cx="9653286" cy="5429974"/>
          </a:xfrm>
          <a:prstGeom prst="rect">
            <a:avLst/>
          </a:prstGeom>
        </p:spPr>
      </p:pic>
      <p:sp>
        <p:nvSpPr>
          <p:cNvPr id="4" name="Rectangle 3">
            <a:extLst>
              <a:ext uri="{FF2B5EF4-FFF2-40B4-BE49-F238E27FC236}">
                <a16:creationId xmlns:a16="http://schemas.microsoft.com/office/drawing/2014/main" id="{2B9FDB99-65C7-37E6-C5E0-EB9B3110882D}"/>
              </a:ext>
            </a:extLst>
          </p:cNvPr>
          <p:cNvSpPr/>
          <p:nvPr/>
        </p:nvSpPr>
        <p:spPr>
          <a:xfrm>
            <a:off x="0" y="1739634"/>
            <a:ext cx="7315199"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24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Take on the role of the “speaker” or the “disengaged listener.”</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Speaker: Talk for 3 minutes about a memorable professional experience.</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Disengaged Listener: Show disengaged or distracted listening during the speaker’s talk. </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Switch roles and repeat.</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After each round, discuss how disengaged listening was demonstrated. </a:t>
            </a:r>
          </a:p>
        </p:txBody>
      </p:sp>
      <p:sp>
        <p:nvSpPr>
          <p:cNvPr id="9" name="Oval 8">
            <a:extLst>
              <a:ext uri="{FF2B5EF4-FFF2-40B4-BE49-F238E27FC236}">
                <a16:creationId xmlns:a16="http://schemas.microsoft.com/office/drawing/2014/main" id="{71FF0B1F-EA5F-6589-256E-2142103130BD}"/>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A0B6C716-1D46-352B-3A43-3715ED1CD4A5}"/>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 name="Google Shape;431;p60">
            <a:extLst>
              <a:ext uri="{FF2B5EF4-FFF2-40B4-BE49-F238E27FC236}">
                <a16:creationId xmlns:a16="http://schemas.microsoft.com/office/drawing/2014/main" id="{205F16D6-3949-FB55-B2CF-B4ED79A73FFE}"/>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DISENGAGED LISTENING EXERCISE</a:t>
            </a:r>
          </a:p>
        </p:txBody>
      </p:sp>
      <p:pic>
        <p:nvPicPr>
          <p:cNvPr id="6" name="Graphic 5" descr="Headphones outline">
            <a:extLst>
              <a:ext uri="{FF2B5EF4-FFF2-40B4-BE49-F238E27FC236}">
                <a16:creationId xmlns:a16="http://schemas.microsoft.com/office/drawing/2014/main" id="{699A860D-0C0C-A814-C107-9539F617EF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4354" y="608154"/>
            <a:ext cx="1882527" cy="1882527"/>
          </a:xfrm>
          <a:prstGeom prst="rect">
            <a:avLst/>
          </a:prstGeom>
        </p:spPr>
      </p:pic>
    </p:spTree>
    <p:custDataLst>
      <p:tags r:id="rId1"/>
    </p:custDataLst>
    <p:extLst>
      <p:ext uri="{BB962C8B-B14F-4D97-AF65-F5344CB8AC3E}">
        <p14:creationId xmlns:p14="http://schemas.microsoft.com/office/powerpoint/2010/main" val="1956955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8"/>
        <p:cNvGrpSpPr/>
        <p:nvPr/>
      </p:nvGrpSpPr>
      <p:grpSpPr>
        <a:xfrm>
          <a:off x="0" y="0"/>
          <a:ext cx="0" cy="0"/>
          <a:chOff x="0" y="0"/>
          <a:chExt cx="0" cy="0"/>
        </a:xfrm>
      </p:grpSpPr>
      <p:pic>
        <p:nvPicPr>
          <p:cNvPr id="839" name="Google Shape;839;p86"/>
          <p:cNvPicPr preferRelativeResize="0"/>
          <p:nvPr/>
        </p:nvPicPr>
        <p:blipFill rotWithShape="1">
          <a:blip r:embed="rId4">
            <a:alphaModFix/>
          </a:blip>
          <a:srcRect l="16836" r="16835"/>
          <a:stretch/>
        </p:blipFill>
        <p:spPr>
          <a:xfrm>
            <a:off x="1102653" y="1514617"/>
            <a:ext cx="5883288" cy="5913381"/>
          </a:xfrm>
          <a:prstGeom prst="rect">
            <a:avLst/>
          </a:prstGeom>
          <a:noFill/>
          <a:ln>
            <a:noFill/>
          </a:ln>
          <a:effectLst>
            <a:outerShdw blurRad="50800" dist="38100" dir="2700000" algn="tl" rotWithShape="0">
              <a:srgbClr val="000000">
                <a:alpha val="40000"/>
              </a:srgbClr>
            </a:outerShdw>
          </a:effectLst>
        </p:spPr>
      </p:pic>
      <p:sp>
        <p:nvSpPr>
          <p:cNvPr id="840" name="Google Shape;840;p86"/>
          <p:cNvSpPr/>
          <p:nvPr/>
        </p:nvSpPr>
        <p:spPr>
          <a:xfrm>
            <a:off x="7644461" y="2435385"/>
            <a:ext cx="5015754" cy="1188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1548000" tIns="45700" rIns="540000" bIns="45700" anchor="ctr"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Physical</a:t>
            </a:r>
            <a:endParaRPr/>
          </a:p>
        </p:txBody>
      </p:sp>
      <p:sp>
        <p:nvSpPr>
          <p:cNvPr id="841" name="Google Shape;841;p86"/>
          <p:cNvSpPr/>
          <p:nvPr/>
        </p:nvSpPr>
        <p:spPr>
          <a:xfrm>
            <a:off x="7644461" y="3876346"/>
            <a:ext cx="5015754" cy="1188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1548000" tIns="45700" rIns="540000" bIns="45700" anchor="ctr"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Mental</a:t>
            </a:r>
            <a:endParaRPr/>
          </a:p>
        </p:txBody>
      </p:sp>
      <p:sp>
        <p:nvSpPr>
          <p:cNvPr id="842" name="Google Shape;842;p86"/>
          <p:cNvSpPr/>
          <p:nvPr/>
        </p:nvSpPr>
        <p:spPr>
          <a:xfrm>
            <a:off x="7644461" y="5317307"/>
            <a:ext cx="5015754" cy="1188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1548000" tIns="45700" rIns="540000" bIns="45700" anchor="ctr"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Emotional</a:t>
            </a:r>
            <a:endParaRPr/>
          </a:p>
        </p:txBody>
      </p:sp>
      <p:sp>
        <p:nvSpPr>
          <p:cNvPr id="843" name="Google Shape;843;p86"/>
          <p:cNvSpPr txBox="1">
            <a:spLocks noGrp="1"/>
          </p:cNvSpPr>
          <p:nvPr>
            <p:ph type="title"/>
          </p:nvPr>
        </p:nvSpPr>
        <p:spPr>
          <a:xfrm>
            <a:off x="1102653" y="650539"/>
            <a:ext cx="12425093" cy="12700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SzPts val="1400"/>
              <a:buNone/>
            </a:pPr>
            <a:r>
              <a:rPr lang="en-US" b="0" dirty="0">
                <a:solidFill>
                  <a:srgbClr val="000000"/>
                </a:solidFill>
                <a:latin typeface="Roboto Medium"/>
                <a:ea typeface="Roboto Medium"/>
                <a:cs typeface="Roboto Medium"/>
                <a:sym typeface="Roboto Medium"/>
              </a:rPr>
              <a:t>DEMONSTRATE THE THREE LEVELS OF LISTENING</a:t>
            </a:r>
            <a:endParaRPr b="0" dirty="0">
              <a:solidFill>
                <a:schemeClr val="dk1"/>
              </a:solidFill>
              <a:latin typeface="Roboto Medium"/>
              <a:ea typeface="Roboto Medium"/>
              <a:cs typeface="Roboto Medium"/>
              <a:sym typeface="Roboto Medium"/>
            </a:endParaRPr>
          </a:p>
        </p:txBody>
      </p:sp>
      <p:sp>
        <p:nvSpPr>
          <p:cNvPr id="844" name="Google Shape;844;p86"/>
          <p:cNvSpPr txBox="1">
            <a:spLocks noGrp="1"/>
          </p:cNvSpPr>
          <p:nvPr>
            <p:ph type="sldNum" idx="12"/>
          </p:nvPr>
        </p:nvSpPr>
        <p:spPr>
          <a:xfrm>
            <a:off x="1982892" y="7745827"/>
            <a:ext cx="7098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888888"/>
              </a:solidFill>
              <a:latin typeface="Arial"/>
              <a:ea typeface="Arial"/>
              <a:cs typeface="Arial"/>
              <a:sym typeface="Arial"/>
            </a:endParaRPr>
          </a:p>
        </p:txBody>
      </p:sp>
      <p:pic>
        <p:nvPicPr>
          <p:cNvPr id="845" name="Google Shape;845;p86"/>
          <p:cNvPicPr preferRelativeResize="0"/>
          <p:nvPr/>
        </p:nvPicPr>
        <p:blipFill rotWithShape="1">
          <a:blip r:embed="rId5">
            <a:alphaModFix/>
          </a:blip>
          <a:srcRect/>
          <a:stretch/>
        </p:blipFill>
        <p:spPr>
          <a:xfrm>
            <a:off x="731520" y="7642090"/>
            <a:ext cx="930961" cy="422918"/>
          </a:xfrm>
          <a:prstGeom prst="rect">
            <a:avLst/>
          </a:prstGeom>
          <a:noFill/>
          <a:ln>
            <a:noFill/>
          </a:ln>
        </p:spPr>
      </p:pic>
      <p:pic>
        <p:nvPicPr>
          <p:cNvPr id="846" name="Google Shape;846;p86" descr="Confused person outline"/>
          <p:cNvPicPr preferRelativeResize="0"/>
          <p:nvPr/>
        </p:nvPicPr>
        <p:blipFill rotWithShape="1">
          <a:blip r:embed="rId6">
            <a:alphaModFix/>
          </a:blip>
          <a:srcRect/>
          <a:stretch/>
        </p:blipFill>
        <p:spPr>
          <a:xfrm>
            <a:off x="7819635" y="2572185"/>
            <a:ext cx="914400" cy="914400"/>
          </a:xfrm>
          <a:prstGeom prst="rect">
            <a:avLst/>
          </a:prstGeom>
          <a:noFill/>
          <a:ln>
            <a:noFill/>
          </a:ln>
        </p:spPr>
      </p:pic>
      <p:pic>
        <p:nvPicPr>
          <p:cNvPr id="847" name="Google Shape;847;p86" descr="Badge Heart outline"/>
          <p:cNvPicPr preferRelativeResize="0"/>
          <p:nvPr/>
        </p:nvPicPr>
        <p:blipFill rotWithShape="1">
          <a:blip r:embed="rId7">
            <a:alphaModFix/>
          </a:blip>
          <a:srcRect/>
          <a:stretch/>
        </p:blipFill>
        <p:spPr>
          <a:xfrm>
            <a:off x="7819635" y="5454107"/>
            <a:ext cx="914400" cy="914400"/>
          </a:xfrm>
          <a:prstGeom prst="rect">
            <a:avLst/>
          </a:prstGeom>
          <a:noFill/>
          <a:ln>
            <a:noFill/>
          </a:ln>
        </p:spPr>
      </p:pic>
      <p:pic>
        <p:nvPicPr>
          <p:cNvPr id="848" name="Google Shape;848;p86" descr="Left Brain outline"/>
          <p:cNvPicPr preferRelativeResize="0"/>
          <p:nvPr/>
        </p:nvPicPr>
        <p:blipFill rotWithShape="1">
          <a:blip r:embed="rId8">
            <a:alphaModFix/>
          </a:blip>
          <a:srcRect/>
          <a:stretch/>
        </p:blipFill>
        <p:spPr>
          <a:xfrm>
            <a:off x="7819635" y="4013146"/>
            <a:ext cx="914400" cy="914400"/>
          </a:xfrm>
          <a:prstGeom prst="rect">
            <a:avLst/>
          </a:prstGeom>
          <a:noFill/>
          <a:ln>
            <a:noFill/>
          </a:ln>
        </p:spPr>
      </p:pic>
      <p:sp>
        <p:nvSpPr>
          <p:cNvPr id="849" name="Google Shape;849;p86"/>
          <p:cNvSpPr/>
          <p:nvPr/>
        </p:nvSpPr>
        <p:spPr>
          <a:xfrm>
            <a:off x="6880711" y="2437307"/>
            <a:ext cx="210457" cy="4068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p:nvPr/>
        </p:nvSpPr>
        <p:spPr>
          <a:xfrm>
            <a:off x="0" y="1624709"/>
            <a:ext cx="14630400" cy="66048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855" name="Google Shape;855;p87"/>
          <p:cNvCxnSpPr/>
          <p:nvPr/>
        </p:nvCxnSpPr>
        <p:spPr>
          <a:xfrm rot="10800000" flipH="1">
            <a:off x="7310116" y="5473183"/>
            <a:ext cx="270000" cy="4901"/>
          </a:xfrm>
          <a:prstGeom prst="straightConnector1">
            <a:avLst/>
          </a:prstGeom>
          <a:noFill/>
          <a:ln w="57150" cap="flat" cmpd="sng">
            <a:solidFill>
              <a:srgbClr val="00A3E4"/>
            </a:solidFill>
            <a:prstDash val="solid"/>
            <a:round/>
            <a:headEnd type="none" w="sm" len="sm"/>
            <a:tailEnd type="triangle" w="med" len="med"/>
          </a:ln>
        </p:spPr>
      </p:cxnSp>
      <p:cxnSp>
        <p:nvCxnSpPr>
          <p:cNvPr id="856" name="Google Shape;856;p87"/>
          <p:cNvCxnSpPr/>
          <p:nvPr/>
        </p:nvCxnSpPr>
        <p:spPr>
          <a:xfrm rot="10800000" flipH="1">
            <a:off x="10556896" y="4196829"/>
            <a:ext cx="270000" cy="4901"/>
          </a:xfrm>
          <a:prstGeom prst="straightConnector1">
            <a:avLst/>
          </a:prstGeom>
          <a:noFill/>
          <a:ln w="57150" cap="flat" cmpd="sng">
            <a:solidFill>
              <a:srgbClr val="00A3E4"/>
            </a:solidFill>
            <a:prstDash val="solid"/>
            <a:round/>
            <a:headEnd type="none" w="sm" len="sm"/>
            <a:tailEnd type="triangle" w="med" len="med"/>
          </a:ln>
        </p:spPr>
      </p:cxnSp>
      <p:cxnSp>
        <p:nvCxnSpPr>
          <p:cNvPr id="857" name="Google Shape;857;p87"/>
          <p:cNvCxnSpPr/>
          <p:nvPr/>
        </p:nvCxnSpPr>
        <p:spPr>
          <a:xfrm rot="10800000" flipH="1">
            <a:off x="10556896" y="5631928"/>
            <a:ext cx="270000" cy="4901"/>
          </a:xfrm>
          <a:prstGeom prst="straightConnector1">
            <a:avLst/>
          </a:prstGeom>
          <a:noFill/>
          <a:ln w="57150" cap="flat" cmpd="sng">
            <a:solidFill>
              <a:srgbClr val="00A3E4"/>
            </a:solidFill>
            <a:prstDash val="solid"/>
            <a:round/>
            <a:headEnd type="none" w="sm" len="sm"/>
            <a:tailEnd type="triangle" w="med" len="med"/>
          </a:ln>
        </p:spPr>
      </p:cxnSp>
      <p:cxnSp>
        <p:nvCxnSpPr>
          <p:cNvPr id="858" name="Google Shape;858;p87"/>
          <p:cNvCxnSpPr/>
          <p:nvPr/>
        </p:nvCxnSpPr>
        <p:spPr>
          <a:xfrm rot="10800000" flipH="1">
            <a:off x="3986621" y="5468282"/>
            <a:ext cx="270000" cy="4901"/>
          </a:xfrm>
          <a:prstGeom prst="straightConnector1">
            <a:avLst/>
          </a:prstGeom>
          <a:noFill/>
          <a:ln w="57150" cap="flat" cmpd="sng">
            <a:solidFill>
              <a:srgbClr val="00A3E4"/>
            </a:solidFill>
            <a:prstDash val="solid"/>
            <a:round/>
            <a:headEnd type="none" w="sm" len="sm"/>
            <a:tailEnd type="triangle" w="med" len="med"/>
          </a:ln>
        </p:spPr>
      </p:cxnSp>
      <p:sp>
        <p:nvSpPr>
          <p:cNvPr id="859" name="Google Shape;859;p87"/>
          <p:cNvSpPr/>
          <p:nvPr/>
        </p:nvSpPr>
        <p:spPr>
          <a:xfrm>
            <a:off x="1102653" y="3338981"/>
            <a:ext cx="2880000" cy="2901197"/>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180000" tIns="1620000" rIns="180000"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Roboto Medium"/>
                <a:ea typeface="Roboto Medium"/>
                <a:cs typeface="Roboto Medium"/>
                <a:sym typeface="Roboto Medium"/>
              </a:rPr>
              <a:t>DISARM</a:t>
            </a:r>
            <a:endParaRPr sz="2000" b="0" i="0" u="none" strike="noStrike" cap="none">
              <a:solidFill>
                <a:srgbClr val="000000"/>
              </a:solidFill>
              <a:latin typeface="Roboto Medium"/>
              <a:ea typeface="Roboto Medium"/>
              <a:cs typeface="Roboto Medium"/>
              <a:sym typeface="Roboto Medium"/>
            </a:endParaRPr>
          </a:p>
          <a:p>
            <a:pPr marL="0" marR="0" lvl="0" indent="0" algn="l" rtl="0">
              <a:lnSpc>
                <a:spcPct val="100000"/>
              </a:lnSpc>
              <a:spcBef>
                <a:spcPts val="600"/>
              </a:spcBef>
              <a:spcAft>
                <a:spcPts val="0"/>
              </a:spcAft>
              <a:buNone/>
            </a:pPr>
            <a:r>
              <a:rPr lang="en-US" sz="2000" b="0" i="0" u="none" strike="noStrike" cap="none">
                <a:solidFill>
                  <a:srgbClr val="000000"/>
                </a:solidFill>
                <a:latin typeface="Roboto"/>
                <a:ea typeface="Roboto"/>
                <a:cs typeface="Roboto"/>
                <a:sym typeface="Roboto"/>
              </a:rPr>
              <a:t>Find common ground</a:t>
            </a:r>
            <a:endParaRPr/>
          </a:p>
        </p:txBody>
      </p:sp>
      <p:sp>
        <p:nvSpPr>
          <p:cNvPr id="860" name="Google Shape;860;p87"/>
          <p:cNvSpPr txBox="1">
            <a:spLocks noGrp="1"/>
          </p:cNvSpPr>
          <p:nvPr>
            <p:ph type="title"/>
          </p:nvPr>
        </p:nvSpPr>
        <p:spPr>
          <a:xfrm>
            <a:off x="1102653" y="650539"/>
            <a:ext cx="12425093" cy="61555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dirty="0">
                <a:solidFill>
                  <a:srgbClr val="000000"/>
                </a:solidFill>
                <a:latin typeface="Roboto Medium"/>
                <a:ea typeface="Roboto Medium"/>
                <a:cs typeface="Roboto Medium"/>
                <a:sym typeface="Roboto Medium"/>
              </a:rPr>
              <a:t>COMMUNICATING THROUGH CONFLICT</a:t>
            </a:r>
            <a:endParaRPr b="0" dirty="0">
              <a:solidFill>
                <a:srgbClr val="000000"/>
              </a:solidFill>
              <a:latin typeface="Roboto Medium"/>
              <a:ea typeface="Roboto Medium"/>
              <a:cs typeface="Roboto Medium"/>
              <a:sym typeface="Roboto Medium"/>
            </a:endParaRPr>
          </a:p>
        </p:txBody>
      </p:sp>
      <p:sp>
        <p:nvSpPr>
          <p:cNvPr id="861" name="Google Shape;861;p87"/>
          <p:cNvSpPr/>
          <p:nvPr/>
        </p:nvSpPr>
        <p:spPr>
          <a:xfrm>
            <a:off x="1102653" y="3338981"/>
            <a:ext cx="2880000" cy="144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2" name="Google Shape;862;p87"/>
          <p:cNvSpPr/>
          <p:nvPr/>
        </p:nvSpPr>
        <p:spPr>
          <a:xfrm>
            <a:off x="4435199" y="3334287"/>
            <a:ext cx="2880000" cy="2905892"/>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180000" tIns="1620000" rIns="180000"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Roboto Medium"/>
                <a:ea typeface="Roboto Medium"/>
                <a:cs typeface="Roboto Medium"/>
                <a:sym typeface="Roboto Medium"/>
              </a:rPr>
              <a:t>EMPATHIZE</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Acknowledge feelings</a:t>
            </a:r>
            <a:endParaRPr/>
          </a:p>
        </p:txBody>
      </p:sp>
      <p:sp>
        <p:nvSpPr>
          <p:cNvPr id="863" name="Google Shape;863;p87"/>
          <p:cNvSpPr/>
          <p:nvPr/>
        </p:nvSpPr>
        <p:spPr>
          <a:xfrm>
            <a:off x="4435199" y="3334287"/>
            <a:ext cx="2880000" cy="144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4" name="Google Shape;864;p87"/>
          <p:cNvSpPr/>
          <p:nvPr/>
        </p:nvSpPr>
        <p:spPr>
          <a:xfrm>
            <a:off x="7671814" y="3334287"/>
            <a:ext cx="2880000" cy="2905892"/>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180000" tIns="1620000" rIns="180000"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Roboto Medium"/>
                <a:ea typeface="Roboto Medium"/>
                <a:cs typeface="Roboto Medium"/>
                <a:sym typeface="Roboto Medium"/>
              </a:rPr>
              <a:t>SUPPORT</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Provide help, thanks, or praise</a:t>
            </a:r>
            <a:endParaRPr/>
          </a:p>
        </p:txBody>
      </p:sp>
      <p:sp>
        <p:nvSpPr>
          <p:cNvPr id="865" name="Google Shape;865;p87"/>
          <p:cNvSpPr/>
          <p:nvPr/>
        </p:nvSpPr>
        <p:spPr>
          <a:xfrm>
            <a:off x="7671814" y="3334287"/>
            <a:ext cx="2880000" cy="144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6" name="Google Shape;866;p87"/>
          <p:cNvSpPr/>
          <p:nvPr/>
        </p:nvSpPr>
        <p:spPr>
          <a:xfrm>
            <a:off x="10918594" y="1981781"/>
            <a:ext cx="2880000" cy="2869742"/>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180000" tIns="1620000" rIns="180000"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Roboto Medium"/>
                <a:ea typeface="Roboto Medium"/>
                <a:cs typeface="Roboto Medium"/>
                <a:sym typeface="Roboto Medium"/>
              </a:rPr>
              <a:t>PROBE</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Ask “what” and “how” questions</a:t>
            </a:r>
            <a:endParaRPr/>
          </a:p>
        </p:txBody>
      </p:sp>
      <p:sp>
        <p:nvSpPr>
          <p:cNvPr id="867" name="Google Shape;867;p87"/>
          <p:cNvSpPr/>
          <p:nvPr/>
        </p:nvSpPr>
        <p:spPr>
          <a:xfrm>
            <a:off x="10918594" y="1981781"/>
            <a:ext cx="2880000" cy="144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8" name="Google Shape;868;p87"/>
          <p:cNvSpPr/>
          <p:nvPr/>
        </p:nvSpPr>
        <p:spPr>
          <a:xfrm>
            <a:off x="10915592" y="5066391"/>
            <a:ext cx="2880000" cy="2869742"/>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180000" tIns="1620000" rIns="180000"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Roboto Medium"/>
                <a:ea typeface="Roboto Medium"/>
                <a:cs typeface="Roboto Medium"/>
                <a:sym typeface="Roboto Medium"/>
              </a:rPr>
              <a:t>PERSUADE</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Roboto"/>
                <a:ea typeface="Roboto"/>
                <a:cs typeface="Roboto"/>
                <a:sym typeface="Roboto"/>
              </a:rPr>
              <a:t>Back to message</a:t>
            </a:r>
            <a:endParaRPr/>
          </a:p>
        </p:txBody>
      </p:sp>
      <p:sp>
        <p:nvSpPr>
          <p:cNvPr id="869" name="Google Shape;869;p87"/>
          <p:cNvSpPr/>
          <p:nvPr/>
        </p:nvSpPr>
        <p:spPr>
          <a:xfrm>
            <a:off x="10915592" y="5066391"/>
            <a:ext cx="2880000" cy="14400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70" name="Google Shape;870;p87" descr="Information outline"/>
          <p:cNvPicPr preferRelativeResize="0"/>
          <p:nvPr/>
        </p:nvPicPr>
        <p:blipFill rotWithShape="1">
          <a:blip r:embed="rId4">
            <a:alphaModFix/>
          </a:blip>
          <a:srcRect/>
          <a:stretch/>
        </p:blipFill>
        <p:spPr>
          <a:xfrm>
            <a:off x="11681374" y="1981781"/>
            <a:ext cx="1440000" cy="1440000"/>
          </a:xfrm>
          <a:prstGeom prst="rect">
            <a:avLst/>
          </a:prstGeom>
          <a:noFill/>
          <a:ln>
            <a:noFill/>
          </a:ln>
        </p:spPr>
      </p:pic>
      <p:pic>
        <p:nvPicPr>
          <p:cNvPr id="871" name="Google Shape;871;p87" descr="Voice with solid fill"/>
          <p:cNvPicPr preferRelativeResize="0"/>
          <p:nvPr/>
        </p:nvPicPr>
        <p:blipFill rotWithShape="1">
          <a:blip r:embed="rId5">
            <a:alphaModFix/>
          </a:blip>
          <a:srcRect/>
          <a:stretch/>
        </p:blipFill>
        <p:spPr>
          <a:xfrm>
            <a:off x="11658248" y="5082320"/>
            <a:ext cx="1486252" cy="1486252"/>
          </a:xfrm>
          <a:prstGeom prst="rect">
            <a:avLst/>
          </a:prstGeom>
          <a:noFill/>
          <a:ln>
            <a:noFill/>
          </a:ln>
        </p:spPr>
      </p:pic>
      <p:pic>
        <p:nvPicPr>
          <p:cNvPr id="872" name="Google Shape;872;p87" descr="Park scene outline"/>
          <p:cNvPicPr preferRelativeResize="0"/>
          <p:nvPr/>
        </p:nvPicPr>
        <p:blipFill rotWithShape="1">
          <a:blip r:embed="rId6">
            <a:alphaModFix/>
          </a:blip>
          <a:srcRect/>
          <a:stretch/>
        </p:blipFill>
        <p:spPr>
          <a:xfrm>
            <a:off x="1826553" y="3342881"/>
            <a:ext cx="1432200" cy="1432200"/>
          </a:xfrm>
          <a:prstGeom prst="rect">
            <a:avLst/>
          </a:prstGeom>
          <a:noFill/>
          <a:ln>
            <a:noFill/>
          </a:ln>
        </p:spPr>
      </p:pic>
      <p:pic>
        <p:nvPicPr>
          <p:cNvPr id="873" name="Google Shape;873;p87" descr="Open hand with plant outline"/>
          <p:cNvPicPr preferRelativeResize="0"/>
          <p:nvPr/>
        </p:nvPicPr>
        <p:blipFill rotWithShape="1">
          <a:blip r:embed="rId7">
            <a:alphaModFix/>
          </a:blip>
          <a:srcRect/>
          <a:stretch/>
        </p:blipFill>
        <p:spPr>
          <a:xfrm>
            <a:off x="8395714" y="3361279"/>
            <a:ext cx="1432200" cy="1432200"/>
          </a:xfrm>
          <a:prstGeom prst="rect">
            <a:avLst/>
          </a:prstGeom>
          <a:noFill/>
          <a:ln>
            <a:noFill/>
          </a:ln>
        </p:spPr>
      </p:pic>
      <p:pic>
        <p:nvPicPr>
          <p:cNvPr id="874" name="Google Shape;874;p87" descr="Heart outline"/>
          <p:cNvPicPr preferRelativeResize="0"/>
          <p:nvPr/>
        </p:nvPicPr>
        <p:blipFill rotWithShape="1">
          <a:blip r:embed="rId8">
            <a:alphaModFix/>
          </a:blip>
          <a:srcRect/>
          <a:stretch/>
        </p:blipFill>
        <p:spPr>
          <a:xfrm>
            <a:off x="5174594" y="3351682"/>
            <a:ext cx="1432200" cy="1432200"/>
          </a:xfrm>
          <a:prstGeom prst="rect">
            <a:avLst/>
          </a:prstGeom>
          <a:noFill/>
          <a:ln>
            <a:noFill/>
          </a:ln>
        </p:spPr>
      </p:pic>
      <p:sp>
        <p:nvSpPr>
          <p:cNvPr id="875" name="Google Shape;875;p87"/>
          <p:cNvSpPr txBox="1">
            <a:spLocks noGrp="1"/>
          </p:cNvSpPr>
          <p:nvPr>
            <p:ph type="sldNum" idx="12"/>
          </p:nvPr>
        </p:nvSpPr>
        <p:spPr>
          <a:xfrm>
            <a:off x="1982892" y="7745827"/>
            <a:ext cx="709814"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400" b="0" i="0" u="none" strike="noStrike" cap="none">
              <a:solidFill>
                <a:schemeClr val="dk1"/>
              </a:solidFill>
              <a:latin typeface="Roboto"/>
              <a:ea typeface="Roboto"/>
              <a:cs typeface="Roboto"/>
              <a:sym typeface="Roboto"/>
            </a:endParaRPr>
          </a:p>
        </p:txBody>
      </p:sp>
      <p:pic>
        <p:nvPicPr>
          <p:cNvPr id="876" name="Google Shape;876;p87"/>
          <p:cNvPicPr preferRelativeResize="0"/>
          <p:nvPr/>
        </p:nvPicPr>
        <p:blipFill rotWithShape="1">
          <a:blip r:embed="rId9">
            <a:alphaModFix/>
          </a:blip>
          <a:srcRect/>
          <a:stretch/>
        </p:blipFill>
        <p:spPr>
          <a:xfrm>
            <a:off x="731520" y="7642090"/>
            <a:ext cx="930961" cy="422918"/>
          </a:xfrm>
          <a:prstGeom prst="rect">
            <a:avLst/>
          </a:prstGeom>
          <a:noFill/>
          <a:ln>
            <a:noFill/>
          </a:ln>
        </p:spPr>
      </p:pic>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88" descr="A close-up of a person holding glasses&#10;&#10;Description automatically generated"/>
          <p:cNvPicPr preferRelativeResize="0"/>
          <p:nvPr/>
        </p:nvPicPr>
        <p:blipFill rotWithShape="1">
          <a:blip r:embed="rId4">
            <a:alphaModFix/>
          </a:blip>
          <a:srcRect l="1" r="13513"/>
          <a:stretch/>
        </p:blipFill>
        <p:spPr>
          <a:xfrm flipH="1">
            <a:off x="6700837" y="1925179"/>
            <a:ext cx="6539902" cy="5147858"/>
          </a:xfrm>
          <a:prstGeom prst="rect">
            <a:avLst/>
          </a:prstGeom>
          <a:noFill/>
          <a:ln>
            <a:noFill/>
          </a:ln>
        </p:spPr>
      </p:pic>
      <p:sp>
        <p:nvSpPr>
          <p:cNvPr id="882" name="Google Shape;882;p88"/>
          <p:cNvSpPr txBox="1"/>
          <p:nvPr/>
        </p:nvSpPr>
        <p:spPr>
          <a:xfrm>
            <a:off x="1102652" y="3854654"/>
            <a:ext cx="5598185" cy="3218383"/>
          </a:xfrm>
          <a:prstGeom prst="rect">
            <a:avLst/>
          </a:prstGeom>
          <a:solidFill>
            <a:srgbClr val="F2F2F2"/>
          </a:solidFill>
          <a:ln>
            <a:noFill/>
          </a:ln>
        </p:spPr>
        <p:txBody>
          <a:bodyPr spcFirstLastPara="1" wrap="square" lIns="540000" tIns="360000" rIns="540000" bIns="3600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E.g.</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“It’s true that…”</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“I agree that…”</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“You’re right…”</a:t>
            </a:r>
            <a:endParaRPr/>
          </a:p>
        </p:txBody>
      </p:sp>
      <p:sp>
        <p:nvSpPr>
          <p:cNvPr id="883" name="Google Shape;883;p88"/>
          <p:cNvSpPr txBox="1">
            <a:spLocks noGrp="1"/>
          </p:cNvSpPr>
          <p:nvPr>
            <p:ph type="title"/>
          </p:nvPr>
        </p:nvSpPr>
        <p:spPr>
          <a:xfrm>
            <a:off x="1102654" y="650539"/>
            <a:ext cx="12556196" cy="61555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a:solidFill>
                  <a:srgbClr val="000000"/>
                </a:solidFill>
                <a:latin typeface="Roboto Medium"/>
                <a:ea typeface="Roboto Medium"/>
                <a:cs typeface="Roboto Medium"/>
                <a:sym typeface="Roboto Medium"/>
              </a:rPr>
              <a:t>ACTIVE LISTENING TECHNIQUE</a:t>
            </a:r>
            <a:endParaRPr b="0">
              <a:solidFill>
                <a:srgbClr val="000000"/>
              </a:solidFill>
              <a:latin typeface="Roboto Medium"/>
              <a:ea typeface="Roboto Medium"/>
              <a:cs typeface="Roboto Medium"/>
              <a:sym typeface="Roboto Medium"/>
            </a:endParaRPr>
          </a:p>
        </p:txBody>
      </p:sp>
      <p:sp>
        <p:nvSpPr>
          <p:cNvPr id="884" name="Google Shape;884;p88"/>
          <p:cNvSpPr/>
          <p:nvPr/>
        </p:nvSpPr>
        <p:spPr>
          <a:xfrm>
            <a:off x="1102653" y="1925179"/>
            <a:ext cx="5598185" cy="1929476"/>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2304000" tIns="45700" rIns="91425" bIns="45700" anchor="ctr"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Roboto Medium"/>
                <a:ea typeface="Roboto Medium"/>
                <a:cs typeface="Roboto Medium"/>
                <a:sym typeface="Roboto Medium"/>
              </a:rPr>
              <a:t>DISARM</a:t>
            </a:r>
            <a:endParaRPr sz="2400" b="0" i="0" u="none" strike="noStrike" cap="none">
              <a:solidFill>
                <a:srgbClr val="000000"/>
              </a:solidFill>
              <a:latin typeface="Roboto Medium"/>
              <a:ea typeface="Roboto Medium"/>
              <a:cs typeface="Roboto Medium"/>
              <a:sym typeface="Roboto Medium"/>
            </a:endParaRPr>
          </a:p>
          <a:p>
            <a:pPr marL="0" marR="0" lvl="0" indent="0" algn="l" rtl="0">
              <a:lnSpc>
                <a:spcPct val="100000"/>
              </a:lnSpc>
              <a:spcBef>
                <a:spcPts val="600"/>
              </a:spcBef>
              <a:spcAft>
                <a:spcPts val="0"/>
              </a:spcAft>
              <a:buNone/>
            </a:pPr>
            <a:r>
              <a:rPr lang="en-US" sz="2400" b="0" i="0" u="none" strike="noStrike" cap="none">
                <a:solidFill>
                  <a:srgbClr val="000000"/>
                </a:solidFill>
                <a:latin typeface="Roboto"/>
                <a:ea typeface="Roboto"/>
                <a:cs typeface="Roboto"/>
                <a:sym typeface="Roboto"/>
              </a:rPr>
              <a:t>Find common ground</a:t>
            </a:r>
            <a:endParaRPr/>
          </a:p>
        </p:txBody>
      </p:sp>
      <p:sp>
        <p:nvSpPr>
          <p:cNvPr id="885" name="Google Shape;885;p88"/>
          <p:cNvSpPr/>
          <p:nvPr/>
        </p:nvSpPr>
        <p:spPr>
          <a:xfrm>
            <a:off x="1102654" y="1925179"/>
            <a:ext cx="1929476" cy="1929476"/>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86" name="Google Shape;886;p88" descr="Park scene outline"/>
          <p:cNvPicPr preferRelativeResize="0"/>
          <p:nvPr/>
        </p:nvPicPr>
        <p:blipFill rotWithShape="1">
          <a:blip r:embed="rId5">
            <a:alphaModFix/>
          </a:blip>
          <a:srcRect/>
          <a:stretch/>
        </p:blipFill>
        <p:spPr>
          <a:xfrm>
            <a:off x="1250581" y="2073106"/>
            <a:ext cx="1633621" cy="1633621"/>
          </a:xfrm>
          <a:prstGeom prst="rect">
            <a:avLst/>
          </a:prstGeom>
          <a:noFill/>
          <a:ln>
            <a:noFill/>
          </a:ln>
        </p:spPr>
      </p:pic>
      <p:sp>
        <p:nvSpPr>
          <p:cNvPr id="887" name="Google Shape;887;p88"/>
          <p:cNvSpPr txBox="1">
            <a:spLocks noGrp="1"/>
          </p:cNvSpPr>
          <p:nvPr>
            <p:ph type="sldNum" idx="12"/>
          </p:nvPr>
        </p:nvSpPr>
        <p:spPr>
          <a:xfrm>
            <a:off x="1982892" y="7745827"/>
            <a:ext cx="709814"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400" b="0" i="0" u="none" strike="noStrike" cap="none">
              <a:solidFill>
                <a:schemeClr val="dk1"/>
              </a:solidFill>
              <a:latin typeface="Roboto"/>
              <a:ea typeface="Roboto"/>
              <a:cs typeface="Roboto"/>
              <a:sym typeface="Roboto"/>
            </a:endParaRPr>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89"/>
          <p:cNvSpPr txBox="1"/>
          <p:nvPr/>
        </p:nvSpPr>
        <p:spPr>
          <a:xfrm>
            <a:off x="1102652" y="3854654"/>
            <a:ext cx="5598185" cy="3218383"/>
          </a:xfrm>
          <a:prstGeom prst="rect">
            <a:avLst/>
          </a:prstGeom>
          <a:solidFill>
            <a:srgbClr val="F2F2F2"/>
          </a:solidFill>
          <a:ln>
            <a:noFill/>
          </a:ln>
        </p:spPr>
        <p:txBody>
          <a:bodyPr spcFirstLastPara="1" wrap="square" lIns="540000" tIns="360000" rIns="540000" bIns="3600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E.g.</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“I can see that this is a difficult situation…” </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“How are you feeling about this?”</a:t>
            </a:r>
            <a:endParaRPr/>
          </a:p>
          <a:p>
            <a:pPr marL="0" marR="0" lvl="0" indent="0" algn="ctr" rtl="0">
              <a:lnSpc>
                <a:spcPct val="100000"/>
              </a:lnSpc>
              <a:spcBef>
                <a:spcPts val="1200"/>
              </a:spcBef>
              <a:spcAft>
                <a:spcPts val="0"/>
              </a:spcAft>
              <a:buNone/>
            </a:pPr>
            <a:endParaRPr sz="2400" b="0" i="0" u="none" strike="noStrike" cap="none">
              <a:solidFill>
                <a:srgbClr val="000000"/>
              </a:solidFill>
              <a:latin typeface="Roboto"/>
              <a:ea typeface="Roboto"/>
              <a:cs typeface="Roboto"/>
              <a:sym typeface="Roboto"/>
            </a:endParaRPr>
          </a:p>
        </p:txBody>
      </p:sp>
      <p:sp>
        <p:nvSpPr>
          <p:cNvPr id="893" name="Google Shape;893;p89"/>
          <p:cNvSpPr txBox="1">
            <a:spLocks noGrp="1"/>
          </p:cNvSpPr>
          <p:nvPr>
            <p:ph type="title"/>
          </p:nvPr>
        </p:nvSpPr>
        <p:spPr>
          <a:xfrm>
            <a:off x="1102654" y="650539"/>
            <a:ext cx="12556196" cy="61555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a:solidFill>
                  <a:srgbClr val="000000"/>
                </a:solidFill>
                <a:latin typeface="Roboto Medium"/>
                <a:ea typeface="Roboto Medium"/>
                <a:cs typeface="Roboto Medium"/>
                <a:sym typeface="Roboto Medium"/>
              </a:rPr>
              <a:t>ACTIVE LISTENING TECHNIQUE</a:t>
            </a:r>
            <a:endParaRPr b="0">
              <a:solidFill>
                <a:srgbClr val="000000"/>
              </a:solidFill>
              <a:latin typeface="Roboto Medium"/>
              <a:ea typeface="Roboto Medium"/>
              <a:cs typeface="Roboto Medium"/>
              <a:sym typeface="Roboto Medium"/>
            </a:endParaRPr>
          </a:p>
        </p:txBody>
      </p:sp>
      <p:sp>
        <p:nvSpPr>
          <p:cNvPr id="894" name="Google Shape;894;p89"/>
          <p:cNvSpPr/>
          <p:nvPr/>
        </p:nvSpPr>
        <p:spPr>
          <a:xfrm>
            <a:off x="1102653" y="1925179"/>
            <a:ext cx="5598185" cy="1929476"/>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2304000" tIns="45700" rIns="91425" bIns="45700" anchor="ctr"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Roboto Medium"/>
                <a:ea typeface="Roboto Medium"/>
                <a:cs typeface="Roboto Medium"/>
                <a:sym typeface="Roboto Medium"/>
              </a:rPr>
              <a:t>EMPATHIZE</a:t>
            </a:r>
            <a:endParaRPr sz="2400" b="0" i="0" u="none" strike="noStrike" cap="none">
              <a:solidFill>
                <a:srgbClr val="000000"/>
              </a:solidFill>
              <a:latin typeface="Roboto Medium"/>
              <a:ea typeface="Roboto Medium"/>
              <a:cs typeface="Roboto Medium"/>
              <a:sym typeface="Roboto Medium"/>
            </a:endParaRPr>
          </a:p>
          <a:p>
            <a:pPr marL="0" marR="0" lvl="0" indent="0" algn="l" rtl="0">
              <a:lnSpc>
                <a:spcPct val="100000"/>
              </a:lnSpc>
              <a:spcBef>
                <a:spcPts val="600"/>
              </a:spcBef>
              <a:spcAft>
                <a:spcPts val="0"/>
              </a:spcAft>
              <a:buNone/>
            </a:pPr>
            <a:r>
              <a:rPr lang="en-US" sz="2400" b="0" i="0" u="none" strike="noStrike" cap="none">
                <a:solidFill>
                  <a:srgbClr val="000000"/>
                </a:solidFill>
                <a:latin typeface="Roboto"/>
                <a:ea typeface="Roboto"/>
                <a:cs typeface="Roboto"/>
                <a:sym typeface="Roboto"/>
              </a:rPr>
              <a:t>Acknowledge feelings</a:t>
            </a:r>
            <a:endParaRPr/>
          </a:p>
        </p:txBody>
      </p:sp>
      <p:sp>
        <p:nvSpPr>
          <p:cNvPr id="895" name="Google Shape;895;p89"/>
          <p:cNvSpPr/>
          <p:nvPr/>
        </p:nvSpPr>
        <p:spPr>
          <a:xfrm>
            <a:off x="1102654" y="1925179"/>
            <a:ext cx="1929476" cy="1929476"/>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96" name="Google Shape;896;p89" descr="Heart outline"/>
          <p:cNvPicPr preferRelativeResize="0"/>
          <p:nvPr/>
        </p:nvPicPr>
        <p:blipFill rotWithShape="1">
          <a:blip r:embed="rId4">
            <a:alphaModFix/>
          </a:blip>
          <a:srcRect/>
          <a:stretch/>
        </p:blipFill>
        <p:spPr>
          <a:xfrm>
            <a:off x="1250581" y="2073104"/>
            <a:ext cx="1633621" cy="1633621"/>
          </a:xfrm>
          <a:prstGeom prst="rect">
            <a:avLst/>
          </a:prstGeom>
          <a:noFill/>
          <a:ln>
            <a:noFill/>
          </a:ln>
        </p:spPr>
      </p:pic>
      <p:sp>
        <p:nvSpPr>
          <p:cNvPr id="897" name="Google Shape;897;p89"/>
          <p:cNvSpPr txBox="1">
            <a:spLocks noGrp="1"/>
          </p:cNvSpPr>
          <p:nvPr>
            <p:ph type="sldNum" idx="12"/>
          </p:nvPr>
        </p:nvSpPr>
        <p:spPr>
          <a:xfrm>
            <a:off x="1982892" y="7745827"/>
            <a:ext cx="709814"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400" b="0" i="0" u="none" strike="noStrike" cap="none">
              <a:solidFill>
                <a:schemeClr val="dk1"/>
              </a:solidFill>
              <a:latin typeface="Roboto"/>
              <a:ea typeface="Roboto"/>
              <a:cs typeface="Roboto"/>
              <a:sym typeface="Roboto"/>
            </a:endParaRPr>
          </a:p>
        </p:txBody>
      </p:sp>
      <p:pic>
        <p:nvPicPr>
          <p:cNvPr id="898" name="Google Shape;898;p89"/>
          <p:cNvPicPr preferRelativeResize="0"/>
          <p:nvPr/>
        </p:nvPicPr>
        <p:blipFill rotWithShape="1">
          <a:blip r:embed="rId5">
            <a:alphaModFix/>
          </a:blip>
          <a:srcRect r="15315"/>
          <a:stretch/>
        </p:blipFill>
        <p:spPr>
          <a:xfrm>
            <a:off x="6849730" y="1925179"/>
            <a:ext cx="6539901" cy="5148000"/>
          </a:xfrm>
          <a:prstGeom prst="rect">
            <a:avLst/>
          </a:prstGeom>
          <a:noFill/>
          <a:ln>
            <a:noFill/>
          </a:ln>
        </p:spPr>
      </p:pic>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90" descr="A person standing next to a person looking at a computer&#10;&#10;Description automatically generated"/>
          <p:cNvPicPr preferRelativeResize="0"/>
          <p:nvPr/>
        </p:nvPicPr>
        <p:blipFill rotWithShape="1">
          <a:blip r:embed="rId4">
            <a:alphaModFix/>
          </a:blip>
          <a:srcRect l="20919" r="7620"/>
          <a:stretch/>
        </p:blipFill>
        <p:spPr>
          <a:xfrm>
            <a:off x="6700836" y="1925178"/>
            <a:ext cx="6539904" cy="5147858"/>
          </a:xfrm>
          <a:prstGeom prst="rect">
            <a:avLst/>
          </a:prstGeom>
          <a:noFill/>
          <a:ln>
            <a:noFill/>
          </a:ln>
        </p:spPr>
      </p:pic>
      <p:sp>
        <p:nvSpPr>
          <p:cNvPr id="904" name="Google Shape;904;p90"/>
          <p:cNvSpPr txBox="1"/>
          <p:nvPr/>
        </p:nvSpPr>
        <p:spPr>
          <a:xfrm>
            <a:off x="1102652" y="3854654"/>
            <a:ext cx="5598185" cy="3218383"/>
          </a:xfrm>
          <a:prstGeom prst="rect">
            <a:avLst/>
          </a:prstGeom>
          <a:solidFill>
            <a:srgbClr val="F2F2F2"/>
          </a:solidFill>
          <a:ln>
            <a:noFill/>
          </a:ln>
        </p:spPr>
        <p:txBody>
          <a:bodyPr spcFirstLastPara="1" wrap="square" lIns="540000" tIns="360000" rIns="540000" bIns="3600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E.g.</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“We’ve always been able to work through problems together…”</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“You’re always honest in situations like these…”</a:t>
            </a:r>
            <a:endParaRPr/>
          </a:p>
        </p:txBody>
      </p:sp>
      <p:sp>
        <p:nvSpPr>
          <p:cNvPr id="905" name="Google Shape;905;p90"/>
          <p:cNvSpPr txBox="1">
            <a:spLocks noGrp="1"/>
          </p:cNvSpPr>
          <p:nvPr>
            <p:ph type="title"/>
          </p:nvPr>
        </p:nvSpPr>
        <p:spPr>
          <a:xfrm>
            <a:off x="1102654" y="650539"/>
            <a:ext cx="12556196" cy="61555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a:solidFill>
                  <a:srgbClr val="000000"/>
                </a:solidFill>
                <a:latin typeface="Roboto Medium"/>
                <a:ea typeface="Roboto Medium"/>
                <a:cs typeface="Roboto Medium"/>
                <a:sym typeface="Roboto Medium"/>
              </a:rPr>
              <a:t>ACTIVE LISTENING TECHNIQUE</a:t>
            </a:r>
            <a:endParaRPr b="0">
              <a:solidFill>
                <a:srgbClr val="000000"/>
              </a:solidFill>
              <a:latin typeface="Roboto Medium"/>
              <a:ea typeface="Roboto Medium"/>
              <a:cs typeface="Roboto Medium"/>
              <a:sym typeface="Roboto Medium"/>
            </a:endParaRPr>
          </a:p>
        </p:txBody>
      </p:sp>
      <p:sp>
        <p:nvSpPr>
          <p:cNvPr id="906" name="Google Shape;906;p90"/>
          <p:cNvSpPr/>
          <p:nvPr/>
        </p:nvSpPr>
        <p:spPr>
          <a:xfrm>
            <a:off x="1102653" y="1925179"/>
            <a:ext cx="5598185" cy="1929476"/>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2304000" tIns="45700" rIns="91425" bIns="45700" anchor="ctr"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Roboto Medium"/>
                <a:ea typeface="Roboto Medium"/>
                <a:cs typeface="Roboto Medium"/>
                <a:sym typeface="Roboto Medium"/>
              </a:rPr>
              <a:t>SUPPORT</a:t>
            </a:r>
            <a:endParaRPr sz="2400" b="0" i="0" u="none" strike="noStrike" cap="none">
              <a:solidFill>
                <a:srgbClr val="000000"/>
              </a:solidFill>
              <a:latin typeface="Roboto Medium"/>
              <a:ea typeface="Roboto Medium"/>
              <a:cs typeface="Roboto Medium"/>
              <a:sym typeface="Roboto Medium"/>
            </a:endParaRPr>
          </a:p>
          <a:p>
            <a:pPr marL="0" marR="0" lvl="0" indent="0" algn="l" rtl="0">
              <a:lnSpc>
                <a:spcPct val="100000"/>
              </a:lnSpc>
              <a:spcBef>
                <a:spcPts val="600"/>
              </a:spcBef>
              <a:spcAft>
                <a:spcPts val="0"/>
              </a:spcAft>
              <a:buNone/>
            </a:pPr>
            <a:r>
              <a:rPr lang="en-US" sz="2400" b="0" i="0" u="none" strike="noStrike" cap="none">
                <a:solidFill>
                  <a:srgbClr val="000000"/>
                </a:solidFill>
                <a:latin typeface="Roboto"/>
                <a:ea typeface="Roboto"/>
                <a:cs typeface="Roboto"/>
                <a:sym typeface="Roboto"/>
              </a:rPr>
              <a:t>Provide help or praise</a:t>
            </a:r>
            <a:endParaRPr/>
          </a:p>
        </p:txBody>
      </p:sp>
      <p:sp>
        <p:nvSpPr>
          <p:cNvPr id="907" name="Google Shape;907;p90"/>
          <p:cNvSpPr/>
          <p:nvPr/>
        </p:nvSpPr>
        <p:spPr>
          <a:xfrm>
            <a:off x="1102654" y="1925179"/>
            <a:ext cx="1929476" cy="1929476"/>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08" name="Google Shape;908;p90" descr="Open hand with plant outline"/>
          <p:cNvPicPr preferRelativeResize="0"/>
          <p:nvPr/>
        </p:nvPicPr>
        <p:blipFill rotWithShape="1">
          <a:blip r:embed="rId5">
            <a:alphaModFix/>
          </a:blip>
          <a:srcRect/>
          <a:stretch/>
        </p:blipFill>
        <p:spPr>
          <a:xfrm>
            <a:off x="1250581" y="2071031"/>
            <a:ext cx="1633621" cy="1633621"/>
          </a:xfrm>
          <a:prstGeom prst="rect">
            <a:avLst/>
          </a:prstGeom>
          <a:noFill/>
          <a:ln>
            <a:noFill/>
          </a:ln>
        </p:spPr>
      </p:pic>
      <p:sp>
        <p:nvSpPr>
          <p:cNvPr id="909" name="Google Shape;909;p90"/>
          <p:cNvSpPr txBox="1">
            <a:spLocks noGrp="1"/>
          </p:cNvSpPr>
          <p:nvPr>
            <p:ph type="sldNum" idx="12"/>
          </p:nvPr>
        </p:nvSpPr>
        <p:spPr>
          <a:xfrm>
            <a:off x="1982892" y="7745827"/>
            <a:ext cx="709814"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400" b="0" i="0" u="none" strike="noStrike" cap="none">
              <a:solidFill>
                <a:schemeClr val="dk1"/>
              </a:solidFill>
              <a:latin typeface="Roboto"/>
              <a:ea typeface="Roboto"/>
              <a:cs typeface="Roboto"/>
              <a:sym typeface="Roboto"/>
            </a:endParaRP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91" descr="A group of people sitting and talking&#10;&#10;Description automatically generated"/>
          <p:cNvPicPr preferRelativeResize="0"/>
          <p:nvPr/>
        </p:nvPicPr>
        <p:blipFill rotWithShape="1">
          <a:blip r:embed="rId4">
            <a:alphaModFix/>
          </a:blip>
          <a:srcRect l="8362" r="10203" b="3727"/>
          <a:stretch/>
        </p:blipFill>
        <p:spPr>
          <a:xfrm>
            <a:off x="6700835" y="1925178"/>
            <a:ext cx="6539904" cy="5147859"/>
          </a:xfrm>
          <a:prstGeom prst="rect">
            <a:avLst/>
          </a:prstGeom>
          <a:noFill/>
          <a:ln>
            <a:noFill/>
          </a:ln>
        </p:spPr>
      </p:pic>
      <p:sp>
        <p:nvSpPr>
          <p:cNvPr id="915" name="Google Shape;915;p91"/>
          <p:cNvSpPr txBox="1"/>
          <p:nvPr/>
        </p:nvSpPr>
        <p:spPr>
          <a:xfrm>
            <a:off x="1102652" y="3854654"/>
            <a:ext cx="5598185" cy="3218383"/>
          </a:xfrm>
          <a:prstGeom prst="rect">
            <a:avLst/>
          </a:prstGeom>
          <a:solidFill>
            <a:srgbClr val="F2F2F2"/>
          </a:solidFill>
          <a:ln>
            <a:noFill/>
          </a:ln>
        </p:spPr>
        <p:txBody>
          <a:bodyPr spcFirstLastPara="1" wrap="square" lIns="540000" tIns="360000" rIns="540000" bIns="3600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E.g.</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“What else are you feeling?”</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“How can we move forward?”</a:t>
            </a:r>
            <a:endParaRPr/>
          </a:p>
        </p:txBody>
      </p:sp>
      <p:sp>
        <p:nvSpPr>
          <p:cNvPr id="916" name="Google Shape;916;p91"/>
          <p:cNvSpPr txBox="1">
            <a:spLocks noGrp="1"/>
          </p:cNvSpPr>
          <p:nvPr>
            <p:ph type="title"/>
          </p:nvPr>
        </p:nvSpPr>
        <p:spPr>
          <a:xfrm>
            <a:off x="1102654" y="650539"/>
            <a:ext cx="12556196" cy="61555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a:solidFill>
                  <a:srgbClr val="000000"/>
                </a:solidFill>
                <a:latin typeface="Roboto Medium"/>
                <a:ea typeface="Roboto Medium"/>
                <a:cs typeface="Roboto Medium"/>
                <a:sym typeface="Roboto Medium"/>
              </a:rPr>
              <a:t>ACTIVE LISTENING TECHNIQUE</a:t>
            </a:r>
            <a:endParaRPr b="0">
              <a:solidFill>
                <a:srgbClr val="000000"/>
              </a:solidFill>
              <a:latin typeface="Roboto Medium"/>
              <a:ea typeface="Roboto Medium"/>
              <a:cs typeface="Roboto Medium"/>
              <a:sym typeface="Roboto Medium"/>
            </a:endParaRPr>
          </a:p>
        </p:txBody>
      </p:sp>
      <p:sp>
        <p:nvSpPr>
          <p:cNvPr id="917" name="Google Shape;917;p91"/>
          <p:cNvSpPr/>
          <p:nvPr/>
        </p:nvSpPr>
        <p:spPr>
          <a:xfrm>
            <a:off x="1102653" y="1925179"/>
            <a:ext cx="5598185" cy="1929476"/>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2304000" tIns="45700" rIns="91425" bIns="45700" anchor="ctr"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Roboto Medium"/>
                <a:ea typeface="Roboto Medium"/>
                <a:cs typeface="Roboto Medium"/>
                <a:sym typeface="Roboto Medium"/>
              </a:rPr>
              <a:t>PROBE</a:t>
            </a:r>
            <a:endParaRPr sz="2400" b="0" i="0" u="none" strike="noStrike" cap="none">
              <a:solidFill>
                <a:srgbClr val="000000"/>
              </a:solidFill>
              <a:latin typeface="Roboto Medium"/>
              <a:ea typeface="Roboto Medium"/>
              <a:cs typeface="Roboto Medium"/>
              <a:sym typeface="Roboto Medium"/>
            </a:endParaRPr>
          </a:p>
          <a:p>
            <a:pPr marL="0" marR="0" lvl="0" indent="0" algn="l" rtl="0">
              <a:lnSpc>
                <a:spcPct val="100000"/>
              </a:lnSpc>
              <a:spcBef>
                <a:spcPts val="600"/>
              </a:spcBef>
              <a:spcAft>
                <a:spcPts val="0"/>
              </a:spcAft>
              <a:buNone/>
            </a:pPr>
            <a:r>
              <a:rPr lang="en-US" sz="2400" b="0" i="0" u="none" strike="noStrike" cap="none">
                <a:solidFill>
                  <a:srgbClr val="000000"/>
                </a:solidFill>
                <a:latin typeface="Roboto"/>
                <a:ea typeface="Roboto"/>
                <a:cs typeface="Roboto"/>
                <a:sym typeface="Roboto"/>
              </a:rPr>
              <a:t>Ask “what” and “how” questions</a:t>
            </a:r>
            <a:endParaRPr/>
          </a:p>
        </p:txBody>
      </p:sp>
      <p:sp>
        <p:nvSpPr>
          <p:cNvPr id="918" name="Google Shape;918;p91"/>
          <p:cNvSpPr/>
          <p:nvPr/>
        </p:nvSpPr>
        <p:spPr>
          <a:xfrm>
            <a:off x="1102654" y="1925179"/>
            <a:ext cx="1929476" cy="1929476"/>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19" name="Google Shape;919;p91" descr="Information outline"/>
          <p:cNvPicPr preferRelativeResize="0"/>
          <p:nvPr/>
        </p:nvPicPr>
        <p:blipFill rotWithShape="1">
          <a:blip r:embed="rId5">
            <a:alphaModFix/>
          </a:blip>
          <a:srcRect/>
          <a:stretch/>
        </p:blipFill>
        <p:spPr>
          <a:xfrm>
            <a:off x="1250581" y="2073105"/>
            <a:ext cx="1633622" cy="1633622"/>
          </a:xfrm>
          <a:prstGeom prst="rect">
            <a:avLst/>
          </a:prstGeom>
          <a:noFill/>
          <a:ln>
            <a:noFill/>
          </a:ln>
        </p:spPr>
      </p:pic>
      <p:sp>
        <p:nvSpPr>
          <p:cNvPr id="920" name="Google Shape;920;p91"/>
          <p:cNvSpPr txBox="1">
            <a:spLocks noGrp="1"/>
          </p:cNvSpPr>
          <p:nvPr>
            <p:ph type="sldNum" idx="12"/>
          </p:nvPr>
        </p:nvSpPr>
        <p:spPr>
          <a:xfrm>
            <a:off x="1982892" y="7745827"/>
            <a:ext cx="709814"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400" b="0" i="0" u="none" strike="noStrike" cap="none">
              <a:solidFill>
                <a:schemeClr val="dk1"/>
              </a:solidFill>
              <a:latin typeface="Roboto"/>
              <a:ea typeface="Roboto"/>
              <a:cs typeface="Roboto"/>
              <a:sym typeface="Roboto"/>
            </a:endParaRPr>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5" name="Google Shape;925;p92" descr="A person sitting at a table with a person looking at a book&#10;&#10;Description automatically generated"/>
          <p:cNvPicPr preferRelativeResize="0"/>
          <p:nvPr/>
        </p:nvPicPr>
        <p:blipFill rotWithShape="1">
          <a:blip r:embed="rId4">
            <a:alphaModFix/>
          </a:blip>
          <a:srcRect l="24140" r="3188" b="14196"/>
          <a:stretch/>
        </p:blipFill>
        <p:spPr>
          <a:xfrm>
            <a:off x="6700836" y="1925179"/>
            <a:ext cx="6539902" cy="5147858"/>
          </a:xfrm>
          <a:prstGeom prst="rect">
            <a:avLst/>
          </a:prstGeom>
          <a:noFill/>
          <a:ln>
            <a:noFill/>
          </a:ln>
        </p:spPr>
      </p:pic>
      <p:sp>
        <p:nvSpPr>
          <p:cNvPr id="926" name="Google Shape;926;p92"/>
          <p:cNvSpPr txBox="1"/>
          <p:nvPr/>
        </p:nvSpPr>
        <p:spPr>
          <a:xfrm>
            <a:off x="1102652" y="3854654"/>
            <a:ext cx="5598185" cy="3218383"/>
          </a:xfrm>
          <a:prstGeom prst="rect">
            <a:avLst/>
          </a:prstGeom>
          <a:solidFill>
            <a:srgbClr val="F2F2F2"/>
          </a:solidFill>
          <a:ln>
            <a:noFill/>
          </a:ln>
        </p:spPr>
        <p:txBody>
          <a:bodyPr spcFirstLastPara="1" wrap="square" lIns="540000" tIns="360000" rIns="540000" bIns="3600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E.g.</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“And that’s why I believe…”</a:t>
            </a:r>
            <a:endParaRPr/>
          </a:p>
          <a:p>
            <a:pPr marL="0" marR="0" lvl="0" indent="0" algn="ctr" rtl="0">
              <a:lnSpc>
                <a:spcPct val="100000"/>
              </a:lnSpc>
              <a:spcBef>
                <a:spcPts val="1200"/>
              </a:spcBef>
              <a:spcAft>
                <a:spcPts val="0"/>
              </a:spcAft>
              <a:buNone/>
            </a:pPr>
            <a:r>
              <a:rPr lang="en-US" sz="2400" b="0" i="0" u="none" strike="noStrike" cap="none">
                <a:solidFill>
                  <a:srgbClr val="000000"/>
                </a:solidFill>
                <a:latin typeface="Roboto"/>
                <a:ea typeface="Roboto"/>
                <a:cs typeface="Roboto"/>
                <a:sym typeface="Roboto"/>
              </a:rPr>
              <a:t>“I’m confident that we can…”</a:t>
            </a:r>
            <a:endParaRPr/>
          </a:p>
        </p:txBody>
      </p:sp>
      <p:sp>
        <p:nvSpPr>
          <p:cNvPr id="927" name="Google Shape;927;p92"/>
          <p:cNvSpPr txBox="1">
            <a:spLocks noGrp="1"/>
          </p:cNvSpPr>
          <p:nvPr>
            <p:ph type="title"/>
          </p:nvPr>
        </p:nvSpPr>
        <p:spPr>
          <a:xfrm>
            <a:off x="1102654" y="650539"/>
            <a:ext cx="12556196" cy="61555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a:solidFill>
                  <a:srgbClr val="000000"/>
                </a:solidFill>
                <a:latin typeface="Roboto Medium"/>
                <a:ea typeface="Roboto Medium"/>
                <a:cs typeface="Roboto Medium"/>
                <a:sym typeface="Roboto Medium"/>
              </a:rPr>
              <a:t>ACTIVE LISTENING TECHNIQUE</a:t>
            </a:r>
            <a:endParaRPr b="0">
              <a:solidFill>
                <a:srgbClr val="000000"/>
              </a:solidFill>
              <a:latin typeface="Roboto Medium"/>
              <a:ea typeface="Roboto Medium"/>
              <a:cs typeface="Roboto Medium"/>
              <a:sym typeface="Roboto Medium"/>
            </a:endParaRPr>
          </a:p>
        </p:txBody>
      </p:sp>
      <p:sp>
        <p:nvSpPr>
          <p:cNvPr id="928" name="Google Shape;928;p92"/>
          <p:cNvSpPr/>
          <p:nvPr/>
        </p:nvSpPr>
        <p:spPr>
          <a:xfrm>
            <a:off x="1102653" y="1925179"/>
            <a:ext cx="5598185" cy="1929476"/>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2304000" tIns="45700" rIns="91425" bIns="45700" anchor="ctr"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Roboto Medium"/>
                <a:ea typeface="Roboto Medium"/>
                <a:cs typeface="Roboto Medium"/>
                <a:sym typeface="Roboto Medium"/>
              </a:rPr>
              <a:t>PERSUADE</a:t>
            </a:r>
            <a:endParaRPr sz="2400" b="0" i="0" u="none" strike="noStrike" cap="none">
              <a:solidFill>
                <a:srgbClr val="000000"/>
              </a:solidFill>
              <a:latin typeface="Roboto Medium"/>
              <a:ea typeface="Roboto Medium"/>
              <a:cs typeface="Roboto Medium"/>
              <a:sym typeface="Roboto Medium"/>
            </a:endParaRPr>
          </a:p>
          <a:p>
            <a:pPr marL="0" marR="0" lvl="0" indent="0" algn="l" rtl="0">
              <a:lnSpc>
                <a:spcPct val="100000"/>
              </a:lnSpc>
              <a:spcBef>
                <a:spcPts val="600"/>
              </a:spcBef>
              <a:spcAft>
                <a:spcPts val="0"/>
              </a:spcAft>
              <a:buNone/>
            </a:pPr>
            <a:r>
              <a:rPr lang="en-US" sz="2400" b="0" i="0" u="none" strike="noStrike" cap="none">
                <a:solidFill>
                  <a:srgbClr val="000000"/>
                </a:solidFill>
                <a:latin typeface="Roboto"/>
                <a:ea typeface="Roboto"/>
                <a:cs typeface="Roboto"/>
                <a:sym typeface="Roboto"/>
              </a:rPr>
              <a:t>Back to message</a:t>
            </a:r>
            <a:endParaRPr/>
          </a:p>
        </p:txBody>
      </p:sp>
      <p:sp>
        <p:nvSpPr>
          <p:cNvPr id="929" name="Google Shape;929;p92"/>
          <p:cNvSpPr/>
          <p:nvPr/>
        </p:nvSpPr>
        <p:spPr>
          <a:xfrm>
            <a:off x="1102654" y="1925179"/>
            <a:ext cx="1929476" cy="1929476"/>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30" name="Google Shape;930;p92" descr="Voice with solid fill"/>
          <p:cNvPicPr preferRelativeResize="0"/>
          <p:nvPr/>
        </p:nvPicPr>
        <p:blipFill rotWithShape="1">
          <a:blip r:embed="rId5">
            <a:alphaModFix/>
          </a:blip>
          <a:srcRect/>
          <a:stretch/>
        </p:blipFill>
        <p:spPr>
          <a:xfrm>
            <a:off x="1250581" y="2073105"/>
            <a:ext cx="1633622" cy="1633622"/>
          </a:xfrm>
          <a:prstGeom prst="rect">
            <a:avLst/>
          </a:prstGeom>
          <a:noFill/>
          <a:ln>
            <a:noFill/>
          </a:ln>
        </p:spPr>
      </p:pic>
      <p:sp>
        <p:nvSpPr>
          <p:cNvPr id="931" name="Google Shape;931;p92"/>
          <p:cNvSpPr txBox="1">
            <a:spLocks noGrp="1"/>
          </p:cNvSpPr>
          <p:nvPr>
            <p:ph type="sldNum" idx="12"/>
          </p:nvPr>
        </p:nvSpPr>
        <p:spPr>
          <a:xfrm>
            <a:off x="1982892" y="7745827"/>
            <a:ext cx="709814"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endParaRPr sz="1400" b="0" i="0" u="none" strike="noStrike" cap="none">
              <a:solidFill>
                <a:schemeClr val="dk1"/>
              </a:solidFill>
              <a:latin typeface="Roboto"/>
              <a:ea typeface="Roboto"/>
              <a:cs typeface="Roboto"/>
              <a:sym typeface="Roboto"/>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9" name="Picture 8">
            <a:hlinkClick r:id="rId4"/>
            <a:extLst>
              <a:ext uri="{FF2B5EF4-FFF2-40B4-BE49-F238E27FC236}">
                <a16:creationId xmlns:a16="http://schemas.microsoft.com/office/drawing/2014/main" id="{879E1FF7-8A32-7EB2-B078-A897407216C1}"/>
              </a:ext>
            </a:extLst>
          </p:cNvPr>
          <p:cNvPicPr>
            <a:picLocks noChangeAspect="1"/>
          </p:cNvPicPr>
          <p:nvPr/>
        </p:nvPicPr>
        <p:blipFill>
          <a:blip r:embed="rId5"/>
          <a:srcRect l="22073" t="19550" r="23075" b="25598"/>
          <a:stretch/>
        </p:blipFill>
        <p:spPr>
          <a:xfrm>
            <a:off x="0" y="0"/>
            <a:ext cx="14630400" cy="8229600"/>
          </a:xfrm>
          <a:prstGeom prst="rect">
            <a:avLst/>
          </a:prstGeom>
        </p:spPr>
      </p:pic>
      <p:grpSp>
        <p:nvGrpSpPr>
          <p:cNvPr id="10" name="Group 9">
            <a:extLst>
              <a:ext uri="{FF2B5EF4-FFF2-40B4-BE49-F238E27FC236}">
                <a16:creationId xmlns:a16="http://schemas.microsoft.com/office/drawing/2014/main" id="{6CA8AD11-492C-A10B-AD2C-51A3487315B0}"/>
              </a:ext>
            </a:extLst>
          </p:cNvPr>
          <p:cNvGrpSpPr/>
          <p:nvPr/>
        </p:nvGrpSpPr>
        <p:grpSpPr>
          <a:xfrm>
            <a:off x="9932669" y="5444489"/>
            <a:ext cx="2308860" cy="1296757"/>
            <a:chOff x="68580" y="5063490"/>
            <a:chExt cx="556260" cy="312420"/>
          </a:xfrm>
        </p:grpSpPr>
        <p:sp>
          <p:nvSpPr>
            <p:cNvPr id="11" name="Rectangle: Rounded Corners 10">
              <a:extLst>
                <a:ext uri="{FF2B5EF4-FFF2-40B4-BE49-F238E27FC236}">
                  <a16:creationId xmlns:a16="http://schemas.microsoft.com/office/drawing/2014/main" id="{1A87FBC4-9F54-2408-E757-8C18B3144691}"/>
                </a:ext>
              </a:extLst>
            </p:cNvPr>
            <p:cNvSpPr/>
            <p:nvPr/>
          </p:nvSpPr>
          <p:spPr>
            <a:xfrm>
              <a:off x="68580" y="5063490"/>
              <a:ext cx="556260" cy="31242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6D7C1485-0D2E-4C93-75C4-5B71BB4155DB}"/>
                </a:ext>
              </a:extLst>
            </p:cNvPr>
            <p:cNvSpPr/>
            <p:nvPr/>
          </p:nvSpPr>
          <p:spPr>
            <a:xfrm rot="5400000">
              <a:off x="278129" y="5160580"/>
              <a:ext cx="137160" cy="118241"/>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22007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93"/>
          <p:cNvSpPr txBox="1">
            <a:spLocks noGrp="1"/>
          </p:cNvSpPr>
          <p:nvPr>
            <p:ph type="title"/>
          </p:nvPr>
        </p:nvSpPr>
        <p:spPr>
          <a:xfrm>
            <a:off x="1102653" y="650539"/>
            <a:ext cx="12425100" cy="615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a:solidFill>
                  <a:srgbClr val="000000"/>
                </a:solidFill>
                <a:latin typeface="Roboto Medium"/>
                <a:ea typeface="Roboto Medium"/>
                <a:cs typeface="Roboto Medium"/>
                <a:sym typeface="Roboto Medium"/>
              </a:rPr>
              <a:t>PRACTICE DESP </a:t>
            </a:r>
            <a:endParaRPr b="0">
              <a:solidFill>
                <a:srgbClr val="000000"/>
              </a:solidFill>
              <a:latin typeface="Roboto Medium"/>
              <a:ea typeface="Roboto Medium"/>
              <a:cs typeface="Roboto Medium"/>
              <a:sym typeface="Roboto Medium"/>
            </a:endParaRPr>
          </a:p>
        </p:txBody>
      </p:sp>
      <p:sp>
        <p:nvSpPr>
          <p:cNvPr id="937" name="Google Shape;937;p93"/>
          <p:cNvSpPr txBox="1"/>
          <p:nvPr/>
        </p:nvSpPr>
        <p:spPr>
          <a:xfrm>
            <a:off x="1102654" y="2016201"/>
            <a:ext cx="7315200" cy="2239500"/>
          </a:xfrm>
          <a:prstGeom prst="rect">
            <a:avLst/>
          </a:prstGeom>
          <a:noFill/>
          <a:ln>
            <a:noFill/>
          </a:ln>
        </p:spPr>
        <p:txBody>
          <a:bodyPr spcFirstLastPara="1" wrap="square" lIns="0" tIns="0" rIns="0" bIns="0" anchor="t" anchorCtr="0">
            <a:spAutoFit/>
          </a:bodyPr>
          <a:lstStyle/>
          <a:p>
            <a:pPr marL="12700" marR="0" lvl="0" indent="0" algn="l" rtl="0">
              <a:lnSpc>
                <a:spcPct val="125000"/>
              </a:lnSpc>
              <a:spcBef>
                <a:spcPts val="0"/>
              </a:spcBef>
              <a:spcAft>
                <a:spcPts val="0"/>
              </a:spcAft>
              <a:buClr>
                <a:srgbClr val="000000"/>
              </a:buClr>
              <a:buSzPts val="3000"/>
              <a:buFont typeface="Arial"/>
              <a:buNone/>
            </a:pPr>
            <a:r>
              <a:rPr lang="en-US" sz="3000" b="0" i="0" u="none" strike="noStrike" cap="none">
                <a:solidFill>
                  <a:srgbClr val="00A3E4"/>
                </a:solidFill>
                <a:latin typeface="Roboto Medium"/>
                <a:ea typeface="Roboto Medium"/>
                <a:cs typeface="Roboto Medium"/>
                <a:sym typeface="Roboto Medium"/>
              </a:rPr>
              <a:t>SPEAKER’S MESSAGE</a:t>
            </a:r>
            <a:endParaRPr/>
          </a:p>
          <a:p>
            <a:pPr marL="12700" marR="0" lvl="0" indent="0" algn="l" rtl="0">
              <a:lnSpc>
                <a:spcPct val="125000"/>
              </a:lnSpc>
              <a:spcBef>
                <a:spcPts val="1200"/>
              </a:spcBef>
              <a:spcAft>
                <a:spcPts val="0"/>
              </a:spcAft>
              <a:buClr>
                <a:srgbClr val="000000"/>
              </a:buClr>
              <a:buSzPts val="2800"/>
              <a:buFont typeface="Arial"/>
              <a:buNone/>
            </a:pPr>
            <a:r>
              <a:rPr lang="en-US" sz="2800" b="0" i="0" u="none" strike="noStrike" cap="none">
                <a:solidFill>
                  <a:srgbClr val="000000"/>
                </a:solidFill>
                <a:latin typeface="Roboto"/>
                <a:ea typeface="Roboto"/>
                <a:cs typeface="Roboto"/>
                <a:sym typeface="Roboto"/>
              </a:rPr>
              <a:t>“I firmly believe that by focusing on our communication we will improve our relationship.”</a:t>
            </a:r>
            <a:endParaRPr sz="2800" b="0" i="0" u="none" strike="noStrike" cap="none">
              <a:solidFill>
                <a:srgbClr val="000000"/>
              </a:solidFill>
              <a:latin typeface="Roboto"/>
              <a:ea typeface="Roboto"/>
              <a:cs typeface="Roboto"/>
              <a:sym typeface="Roboto"/>
            </a:endParaRPr>
          </a:p>
        </p:txBody>
      </p:sp>
      <p:sp>
        <p:nvSpPr>
          <p:cNvPr id="938" name="Google Shape;938;p93"/>
          <p:cNvSpPr txBox="1"/>
          <p:nvPr/>
        </p:nvSpPr>
        <p:spPr>
          <a:xfrm>
            <a:off x="745466" y="4672500"/>
            <a:ext cx="9041400" cy="2597400"/>
          </a:xfrm>
          <a:prstGeom prst="rect">
            <a:avLst/>
          </a:prstGeom>
          <a:solidFill>
            <a:srgbClr val="F2F2F2"/>
          </a:solidFill>
          <a:ln>
            <a:noFill/>
          </a:ln>
        </p:spPr>
        <p:txBody>
          <a:bodyPr spcFirstLastPara="1" wrap="square" lIns="360000" tIns="360000" rIns="360000" bIns="360000" anchor="t" anchorCtr="0">
            <a:spAutoFit/>
          </a:bodyPr>
          <a:lstStyle/>
          <a:p>
            <a:pPr marL="12700" marR="0" lvl="0" indent="0" algn="l" rtl="0">
              <a:lnSpc>
                <a:spcPct val="125000"/>
              </a:lnSpc>
              <a:spcBef>
                <a:spcPts val="0"/>
              </a:spcBef>
              <a:spcAft>
                <a:spcPts val="0"/>
              </a:spcAft>
              <a:buClr>
                <a:srgbClr val="000000"/>
              </a:buClr>
              <a:buSzPts val="3000"/>
              <a:buFont typeface="Arial"/>
              <a:buNone/>
            </a:pPr>
            <a:r>
              <a:rPr lang="en-US" sz="3000" b="0" i="0" u="none" strike="noStrike" cap="none">
                <a:solidFill>
                  <a:srgbClr val="00A3E4"/>
                </a:solidFill>
                <a:latin typeface="Roboto Medium"/>
                <a:ea typeface="Roboto Medium"/>
                <a:cs typeface="Roboto Medium"/>
                <a:sym typeface="Roboto Medium"/>
              </a:rPr>
              <a:t>HOSTILE REPLY</a:t>
            </a:r>
            <a:endParaRPr/>
          </a:p>
          <a:p>
            <a:pPr marL="12700" marR="5080" lvl="0" indent="0" algn="l" rtl="0">
              <a:lnSpc>
                <a:spcPct val="125000"/>
              </a:lnSpc>
              <a:spcBef>
                <a:spcPts val="0"/>
              </a:spcBef>
              <a:spcAft>
                <a:spcPts val="0"/>
              </a:spcAft>
              <a:buClr>
                <a:srgbClr val="000000"/>
              </a:buClr>
              <a:buSzPts val="2400"/>
              <a:buFont typeface="Arial"/>
              <a:buNone/>
            </a:pPr>
            <a:r>
              <a:rPr lang="en-US" sz="2400" b="0" i="0" u="none" strike="noStrike" cap="none">
                <a:solidFill>
                  <a:srgbClr val="000000"/>
                </a:solidFill>
                <a:latin typeface="Roboto"/>
                <a:ea typeface="Roboto"/>
                <a:cs typeface="Roboto"/>
                <a:sym typeface="Roboto"/>
              </a:rPr>
              <a:t>“You have been here for 6 months and you haven’t prioritized communication in the past and it feels like nothing is going to change. I guess I will believe it when I see it.”</a:t>
            </a:r>
            <a:endParaRPr sz="2400" b="0" i="0" u="none" strike="noStrike" cap="none">
              <a:solidFill>
                <a:srgbClr val="000000"/>
              </a:solidFill>
              <a:latin typeface="Roboto"/>
              <a:ea typeface="Roboto"/>
              <a:cs typeface="Roboto"/>
              <a:sym typeface="Roboto"/>
            </a:endParaRPr>
          </a:p>
        </p:txBody>
      </p:sp>
      <p:pic>
        <p:nvPicPr>
          <p:cNvPr id="939" name="Google Shape;939;p93" descr="A close up of a microphone&#10;&#10;Description automatically generated"/>
          <p:cNvPicPr preferRelativeResize="0"/>
          <p:nvPr/>
        </p:nvPicPr>
        <p:blipFill rotWithShape="1">
          <a:blip r:embed="rId4">
            <a:alphaModFix/>
          </a:blip>
          <a:srcRect r="13209"/>
          <a:stretch/>
        </p:blipFill>
        <p:spPr>
          <a:xfrm>
            <a:off x="8417854" y="1385247"/>
            <a:ext cx="6212547" cy="5942678"/>
          </a:xfrm>
          <a:prstGeom prst="rect">
            <a:avLst/>
          </a:prstGeom>
          <a:noFill/>
          <a:ln>
            <a:noFill/>
          </a:ln>
        </p:spPr>
      </p:pic>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94"/>
          <p:cNvSpPr txBox="1">
            <a:spLocks noGrp="1"/>
          </p:cNvSpPr>
          <p:nvPr>
            <p:ph type="title"/>
          </p:nvPr>
        </p:nvSpPr>
        <p:spPr>
          <a:xfrm>
            <a:off x="1102653" y="650539"/>
            <a:ext cx="12425100" cy="615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a:solidFill>
                  <a:srgbClr val="000000"/>
                </a:solidFill>
                <a:latin typeface="Roboto Medium"/>
                <a:ea typeface="Roboto Medium"/>
                <a:cs typeface="Roboto Medium"/>
                <a:sym typeface="Roboto Medium"/>
              </a:rPr>
              <a:t>PRACTICE DESP </a:t>
            </a:r>
            <a:endParaRPr b="0">
              <a:solidFill>
                <a:srgbClr val="000000"/>
              </a:solidFill>
              <a:latin typeface="Roboto Medium"/>
              <a:ea typeface="Roboto Medium"/>
              <a:cs typeface="Roboto Medium"/>
              <a:sym typeface="Roboto Medium"/>
            </a:endParaRPr>
          </a:p>
        </p:txBody>
      </p:sp>
      <p:sp>
        <p:nvSpPr>
          <p:cNvPr id="945" name="Google Shape;945;p94"/>
          <p:cNvSpPr txBox="1"/>
          <p:nvPr/>
        </p:nvSpPr>
        <p:spPr>
          <a:xfrm>
            <a:off x="1102654" y="2016201"/>
            <a:ext cx="7315200" cy="2239500"/>
          </a:xfrm>
          <a:prstGeom prst="rect">
            <a:avLst/>
          </a:prstGeom>
          <a:noFill/>
          <a:ln>
            <a:noFill/>
          </a:ln>
        </p:spPr>
        <p:txBody>
          <a:bodyPr spcFirstLastPara="1" wrap="square" lIns="0" tIns="0" rIns="0" bIns="0" anchor="t" anchorCtr="0">
            <a:spAutoFit/>
          </a:bodyPr>
          <a:lstStyle/>
          <a:p>
            <a:pPr marL="12700" marR="0" lvl="0" indent="0" algn="l" rtl="0">
              <a:lnSpc>
                <a:spcPct val="125000"/>
              </a:lnSpc>
              <a:spcBef>
                <a:spcPts val="0"/>
              </a:spcBef>
              <a:spcAft>
                <a:spcPts val="0"/>
              </a:spcAft>
              <a:buClr>
                <a:srgbClr val="000000"/>
              </a:buClr>
              <a:buSzPts val="3000"/>
              <a:buFont typeface="Arial"/>
              <a:buNone/>
            </a:pPr>
            <a:r>
              <a:rPr lang="en-US" sz="3000" b="0" i="0" u="none" strike="noStrike" cap="none">
                <a:solidFill>
                  <a:srgbClr val="00A3E4"/>
                </a:solidFill>
                <a:latin typeface="Roboto Medium"/>
                <a:ea typeface="Roboto Medium"/>
                <a:cs typeface="Roboto Medium"/>
                <a:sym typeface="Roboto Medium"/>
              </a:rPr>
              <a:t>SPEAKER’S MESSAGE</a:t>
            </a:r>
            <a:endParaRPr/>
          </a:p>
          <a:p>
            <a:pPr marL="12700" marR="0" lvl="0" indent="0" algn="l" rtl="0">
              <a:lnSpc>
                <a:spcPct val="125000"/>
              </a:lnSpc>
              <a:spcBef>
                <a:spcPts val="1200"/>
              </a:spcBef>
              <a:spcAft>
                <a:spcPts val="0"/>
              </a:spcAft>
              <a:buClr>
                <a:srgbClr val="000000"/>
              </a:buClr>
              <a:buSzPts val="2800"/>
              <a:buFont typeface="Arial"/>
              <a:buNone/>
            </a:pPr>
            <a:r>
              <a:rPr lang="en-US" sz="2800" b="0" i="0" u="none" strike="noStrike" cap="none">
                <a:solidFill>
                  <a:srgbClr val="000000"/>
                </a:solidFill>
                <a:latin typeface="Roboto"/>
                <a:ea typeface="Roboto"/>
                <a:cs typeface="Roboto"/>
                <a:sym typeface="Roboto"/>
              </a:rPr>
              <a:t>“I believe that by increasing our marketing budget by 20% this quarter we will see massive returns.”</a:t>
            </a:r>
            <a:endParaRPr/>
          </a:p>
        </p:txBody>
      </p:sp>
      <p:sp>
        <p:nvSpPr>
          <p:cNvPr id="946" name="Google Shape;946;p94"/>
          <p:cNvSpPr txBox="1"/>
          <p:nvPr/>
        </p:nvSpPr>
        <p:spPr>
          <a:xfrm>
            <a:off x="745466" y="4672500"/>
            <a:ext cx="9043200" cy="2597400"/>
          </a:xfrm>
          <a:prstGeom prst="rect">
            <a:avLst/>
          </a:prstGeom>
          <a:solidFill>
            <a:srgbClr val="F2F2F2"/>
          </a:solidFill>
          <a:ln>
            <a:noFill/>
          </a:ln>
        </p:spPr>
        <p:txBody>
          <a:bodyPr spcFirstLastPara="1" wrap="square" lIns="360000" tIns="360000" rIns="360000" bIns="360000" anchor="t" anchorCtr="0">
            <a:spAutoFit/>
          </a:bodyPr>
          <a:lstStyle/>
          <a:p>
            <a:pPr marL="12700" marR="0" lvl="0" indent="0" algn="l" rtl="0">
              <a:lnSpc>
                <a:spcPct val="125000"/>
              </a:lnSpc>
              <a:spcBef>
                <a:spcPts val="0"/>
              </a:spcBef>
              <a:spcAft>
                <a:spcPts val="0"/>
              </a:spcAft>
              <a:buClr>
                <a:srgbClr val="000000"/>
              </a:buClr>
              <a:buSzPts val="3000"/>
              <a:buFont typeface="Arial"/>
              <a:buNone/>
            </a:pPr>
            <a:r>
              <a:rPr lang="en-US" sz="3000" b="0" i="0" u="none" strike="noStrike" cap="none">
                <a:solidFill>
                  <a:srgbClr val="00A3E4"/>
                </a:solidFill>
                <a:latin typeface="Roboto Medium"/>
                <a:ea typeface="Roboto Medium"/>
                <a:cs typeface="Roboto Medium"/>
                <a:sym typeface="Roboto Medium"/>
              </a:rPr>
              <a:t>HOSTILE REPLY</a:t>
            </a:r>
            <a:endParaRPr/>
          </a:p>
          <a:p>
            <a:pPr marL="12700" marR="5080" lvl="0" indent="0" algn="l" rtl="0">
              <a:lnSpc>
                <a:spcPct val="125000"/>
              </a:lnSpc>
              <a:spcBef>
                <a:spcPts val="0"/>
              </a:spcBef>
              <a:spcAft>
                <a:spcPts val="0"/>
              </a:spcAft>
              <a:buClr>
                <a:srgbClr val="000000"/>
              </a:buClr>
              <a:buSzPts val="2400"/>
              <a:buFont typeface="Arial"/>
              <a:buNone/>
            </a:pPr>
            <a:r>
              <a:rPr lang="en-US" sz="2400" b="0" i="0" u="none" strike="noStrike" cap="none">
                <a:solidFill>
                  <a:srgbClr val="000000"/>
                </a:solidFill>
                <a:latin typeface="Roboto"/>
                <a:ea typeface="Roboto"/>
                <a:cs typeface="Roboto"/>
                <a:sym typeface="Roboto"/>
              </a:rPr>
              <a:t>“Well, where do you think we are going to get that budget from? We haven’t allocated for that. Where do you think you see that budget coming from?”</a:t>
            </a:r>
            <a:endParaRPr/>
          </a:p>
        </p:txBody>
      </p:sp>
      <p:pic>
        <p:nvPicPr>
          <p:cNvPr id="947" name="Google Shape;947;p94" descr="A close up of a microphone&#10;&#10;Description automatically generated"/>
          <p:cNvPicPr preferRelativeResize="0"/>
          <p:nvPr/>
        </p:nvPicPr>
        <p:blipFill rotWithShape="1">
          <a:blip r:embed="rId3">
            <a:alphaModFix/>
          </a:blip>
          <a:srcRect r="13209"/>
          <a:stretch/>
        </p:blipFill>
        <p:spPr>
          <a:xfrm>
            <a:off x="8417854" y="1385247"/>
            <a:ext cx="6212547" cy="594267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95"/>
          <p:cNvSpPr txBox="1">
            <a:spLocks noGrp="1"/>
          </p:cNvSpPr>
          <p:nvPr>
            <p:ph type="title"/>
          </p:nvPr>
        </p:nvSpPr>
        <p:spPr>
          <a:xfrm>
            <a:off x="1102653" y="650539"/>
            <a:ext cx="12425100" cy="615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a:solidFill>
                  <a:srgbClr val="000000"/>
                </a:solidFill>
                <a:latin typeface="Roboto Medium"/>
                <a:ea typeface="Roboto Medium"/>
                <a:cs typeface="Roboto Medium"/>
                <a:sym typeface="Roboto Medium"/>
              </a:rPr>
              <a:t>PRACTICE DESP </a:t>
            </a:r>
            <a:endParaRPr b="0">
              <a:solidFill>
                <a:srgbClr val="000000"/>
              </a:solidFill>
              <a:latin typeface="Roboto Medium"/>
              <a:ea typeface="Roboto Medium"/>
              <a:cs typeface="Roboto Medium"/>
              <a:sym typeface="Roboto Medium"/>
            </a:endParaRPr>
          </a:p>
        </p:txBody>
      </p:sp>
      <p:sp>
        <p:nvSpPr>
          <p:cNvPr id="953" name="Google Shape;953;p95"/>
          <p:cNvSpPr txBox="1"/>
          <p:nvPr/>
        </p:nvSpPr>
        <p:spPr>
          <a:xfrm>
            <a:off x="1102654" y="2016201"/>
            <a:ext cx="7315200" cy="1162200"/>
          </a:xfrm>
          <a:prstGeom prst="rect">
            <a:avLst/>
          </a:prstGeom>
          <a:noFill/>
          <a:ln>
            <a:noFill/>
          </a:ln>
        </p:spPr>
        <p:txBody>
          <a:bodyPr spcFirstLastPara="1" wrap="square" lIns="0" tIns="0" rIns="0" bIns="0" anchor="t" anchorCtr="0">
            <a:spAutoFit/>
          </a:bodyPr>
          <a:lstStyle/>
          <a:p>
            <a:pPr marL="12700" marR="0" lvl="0" indent="0" algn="l" rtl="0">
              <a:lnSpc>
                <a:spcPct val="125000"/>
              </a:lnSpc>
              <a:spcBef>
                <a:spcPts val="0"/>
              </a:spcBef>
              <a:spcAft>
                <a:spcPts val="0"/>
              </a:spcAft>
              <a:buClr>
                <a:srgbClr val="000000"/>
              </a:buClr>
              <a:buSzPts val="3000"/>
              <a:buFont typeface="Arial"/>
              <a:buNone/>
            </a:pPr>
            <a:r>
              <a:rPr lang="en-US" sz="3000" b="0" i="0" u="none" strike="noStrike" cap="none">
                <a:solidFill>
                  <a:srgbClr val="00A3E4"/>
                </a:solidFill>
                <a:latin typeface="Roboto Medium"/>
                <a:ea typeface="Roboto Medium"/>
                <a:cs typeface="Roboto Medium"/>
                <a:sym typeface="Roboto Medium"/>
              </a:rPr>
              <a:t>SPEAKER’S MESSAGE</a:t>
            </a:r>
            <a:endParaRPr/>
          </a:p>
          <a:p>
            <a:pPr marL="12700" marR="0" lvl="0" indent="0" algn="l" rtl="0">
              <a:lnSpc>
                <a:spcPct val="125000"/>
              </a:lnSpc>
              <a:spcBef>
                <a:spcPts val="1200"/>
              </a:spcBef>
              <a:spcAft>
                <a:spcPts val="0"/>
              </a:spcAft>
              <a:buClr>
                <a:srgbClr val="000000"/>
              </a:buClr>
              <a:buSzPts val="2800"/>
              <a:buFont typeface="Arial"/>
              <a:buNone/>
            </a:pPr>
            <a:r>
              <a:rPr lang="en-US" sz="2800" b="0" i="0" u="none" strike="noStrike" cap="none">
                <a:solidFill>
                  <a:srgbClr val="000000"/>
                </a:solidFill>
                <a:latin typeface="Roboto"/>
                <a:ea typeface="Roboto"/>
                <a:cs typeface="Roboto"/>
                <a:sym typeface="Roboto"/>
              </a:rPr>
              <a:t>“I can’t work with Jane.”</a:t>
            </a:r>
            <a:endParaRPr/>
          </a:p>
        </p:txBody>
      </p:sp>
      <p:pic>
        <p:nvPicPr>
          <p:cNvPr id="954" name="Google Shape;954;p95" descr="A close up of a microphone&#10;&#10;Description automatically generated"/>
          <p:cNvPicPr preferRelativeResize="0"/>
          <p:nvPr/>
        </p:nvPicPr>
        <p:blipFill rotWithShape="1">
          <a:blip r:embed="rId4">
            <a:alphaModFix/>
          </a:blip>
          <a:srcRect r="13209"/>
          <a:stretch/>
        </p:blipFill>
        <p:spPr>
          <a:xfrm>
            <a:off x="8417854" y="1385247"/>
            <a:ext cx="6212547" cy="5942678"/>
          </a:xfrm>
          <a:prstGeom prst="rect">
            <a:avLst/>
          </a:prstGeom>
          <a:noFill/>
          <a:ln>
            <a:noFill/>
          </a:ln>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51F98349-8DDE-D7ED-6BD8-4306E3DD1D4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19F25D2-DFCC-2F2A-53B3-942A3EEFFA29}"/>
              </a:ext>
            </a:extLst>
          </p:cNvPr>
          <p:cNvPicPr>
            <a:picLocks noChangeAspect="1"/>
          </p:cNvPicPr>
          <p:nvPr/>
        </p:nvPicPr>
        <p:blipFill>
          <a:blip r:embed="rId4"/>
          <a:srcRect l="12227" t="7812" r="17045" b="7812"/>
          <a:stretch/>
        </p:blipFill>
        <p:spPr>
          <a:xfrm>
            <a:off x="7802880" y="1739634"/>
            <a:ext cx="6827520" cy="5429974"/>
          </a:xfrm>
          <a:prstGeom prst="rect">
            <a:avLst/>
          </a:prstGeom>
        </p:spPr>
      </p:pic>
      <p:sp>
        <p:nvSpPr>
          <p:cNvPr id="4" name="Rectangle 3">
            <a:extLst>
              <a:ext uri="{FF2B5EF4-FFF2-40B4-BE49-F238E27FC236}">
                <a16:creationId xmlns:a16="http://schemas.microsoft.com/office/drawing/2014/main" id="{8256EF4C-BE77-7D79-B9C5-DF29B93395FF}"/>
              </a:ext>
            </a:extLst>
          </p:cNvPr>
          <p:cNvSpPr/>
          <p:nvPr/>
        </p:nvSpPr>
        <p:spPr>
          <a:xfrm>
            <a:off x="0" y="1739634"/>
            <a:ext cx="7802880"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24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Groups of 3: Assign yourselves one of these roles: “Speaker,” “Responder,” or “Observer.” You will switch roles each round.</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Speaker: Provide a brief context about a challenging conversation and then recite your message.</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Responder: Respond to the message with an impromptu pushback question.</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Speaker: Use the DESP technique to respond to the pushback.</a:t>
            </a:r>
          </a:p>
        </p:txBody>
      </p:sp>
      <p:sp>
        <p:nvSpPr>
          <p:cNvPr id="9" name="Oval 8">
            <a:extLst>
              <a:ext uri="{FF2B5EF4-FFF2-40B4-BE49-F238E27FC236}">
                <a16:creationId xmlns:a16="http://schemas.microsoft.com/office/drawing/2014/main" id="{AAD33629-246D-DB88-5FA5-A9481F780215}"/>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45AAD59E-441A-07F2-C41F-742537943BFA}"/>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pic>
        <p:nvPicPr>
          <p:cNvPr id="15" name="Graphic 14" descr="Voice outline">
            <a:extLst>
              <a:ext uri="{FF2B5EF4-FFF2-40B4-BE49-F238E27FC236}">
                <a16:creationId xmlns:a16="http://schemas.microsoft.com/office/drawing/2014/main" id="{C1B3B5F3-E9B6-2511-8E24-D111B7297D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13551" y="628976"/>
            <a:ext cx="2078103" cy="2078103"/>
          </a:xfrm>
          <a:prstGeom prst="rect">
            <a:avLst/>
          </a:prstGeom>
        </p:spPr>
      </p:pic>
      <p:sp>
        <p:nvSpPr>
          <p:cNvPr id="5" name="Google Shape;431;p60">
            <a:extLst>
              <a:ext uri="{FF2B5EF4-FFF2-40B4-BE49-F238E27FC236}">
                <a16:creationId xmlns:a16="http://schemas.microsoft.com/office/drawing/2014/main" id="{691F51DF-D3EA-4F25-82E8-E9404BA54851}"/>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latin typeface="Roboto Medium" panose="02000000000000000000" pitchFamily="2" charset="0"/>
                <a:ea typeface="Roboto Medium" panose="02000000000000000000" pitchFamily="2" charset="0"/>
                <a:cs typeface="Roboto Medium" panose="02000000000000000000" pitchFamily="2" charset="0"/>
              </a:rPr>
              <a:t>PRACTICING DESP ACTIVITY</a:t>
            </a:r>
            <a:endPar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endParaRPr>
          </a:p>
        </p:txBody>
      </p:sp>
    </p:spTree>
    <p:custDataLst>
      <p:tags r:id="rId1"/>
    </p:custDataLst>
    <p:extLst>
      <p:ext uri="{BB962C8B-B14F-4D97-AF65-F5344CB8AC3E}">
        <p14:creationId xmlns:p14="http://schemas.microsoft.com/office/powerpoint/2010/main" val="7524860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9">
          <a:extLst>
            <a:ext uri="{FF2B5EF4-FFF2-40B4-BE49-F238E27FC236}">
              <a16:creationId xmlns:a16="http://schemas.microsoft.com/office/drawing/2014/main" id="{CCAA1F5F-789E-D1C9-E7F5-3BAEB24F0C34}"/>
            </a:ext>
          </a:extLst>
        </p:cNvPr>
        <p:cNvGrpSpPr/>
        <p:nvPr/>
      </p:nvGrpSpPr>
      <p:grpSpPr>
        <a:xfrm>
          <a:off x="0" y="0"/>
          <a:ext cx="0" cy="0"/>
          <a:chOff x="0" y="0"/>
          <a:chExt cx="0" cy="0"/>
        </a:xfrm>
      </p:grpSpPr>
      <p:pic>
        <p:nvPicPr>
          <p:cNvPr id="381" name="Google Shape;381;p57">
            <a:extLst>
              <a:ext uri="{FF2B5EF4-FFF2-40B4-BE49-F238E27FC236}">
                <a16:creationId xmlns:a16="http://schemas.microsoft.com/office/drawing/2014/main" id="{8D22D077-708C-E23C-3D73-5DA304041552}"/>
              </a:ext>
            </a:extLst>
          </p:cNvPr>
          <p:cNvPicPr preferRelativeResize="0"/>
          <p:nvPr/>
        </p:nvPicPr>
        <p:blipFill>
          <a:blip r:embed="rId4"/>
          <a:srcRect l="1335" r="14956" b="1639"/>
          <a:stretch/>
        </p:blipFill>
        <p:spPr>
          <a:xfrm>
            <a:off x="2179320" y="0"/>
            <a:ext cx="12451080" cy="8229600"/>
          </a:xfrm>
          <a:prstGeom prst="rect">
            <a:avLst/>
          </a:prstGeom>
          <a:noFill/>
          <a:ln>
            <a:noFill/>
          </a:ln>
        </p:spPr>
      </p:pic>
      <p:sp>
        <p:nvSpPr>
          <p:cNvPr id="2" name="Rectangle 1">
            <a:extLst>
              <a:ext uri="{FF2B5EF4-FFF2-40B4-BE49-F238E27FC236}">
                <a16:creationId xmlns:a16="http://schemas.microsoft.com/office/drawing/2014/main" id="{DCAF5DD5-598D-7AF2-E081-80D1C7E0BB3E}"/>
              </a:ext>
            </a:extLst>
          </p:cNvPr>
          <p:cNvSpPr/>
          <p:nvPr/>
        </p:nvSpPr>
        <p:spPr>
          <a:xfrm>
            <a:off x="0" y="0"/>
            <a:ext cx="14630400" cy="8229600"/>
          </a:xfrm>
          <a:prstGeom prst="rect">
            <a:avLst/>
          </a:prstGeom>
          <a:gradFill flip="none" rotWithShape="1">
            <a:gsLst>
              <a:gs pos="27000">
                <a:schemeClr val="tx1"/>
              </a:gs>
              <a:gs pos="46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Google Shape;383;p57">
            <a:extLst>
              <a:ext uri="{FF2B5EF4-FFF2-40B4-BE49-F238E27FC236}">
                <a16:creationId xmlns:a16="http://schemas.microsoft.com/office/drawing/2014/main" id="{188A8841-835C-FD09-98C4-E703B2648CCF}"/>
              </a:ext>
            </a:extLst>
          </p:cNvPr>
          <p:cNvSpPr txBox="1">
            <a:spLocks noGrp="1"/>
          </p:cNvSpPr>
          <p:nvPr>
            <p:ph type="title"/>
          </p:nvPr>
        </p:nvSpPr>
        <p:spPr>
          <a:xfrm>
            <a:off x="769216" y="2210432"/>
            <a:ext cx="4473600" cy="2978400"/>
          </a:xfrm>
          <a:prstGeom prst="rect">
            <a:avLst/>
          </a:prstGeom>
          <a:noFill/>
          <a:ln>
            <a:noFill/>
          </a:ln>
        </p:spPr>
        <p:txBody>
          <a:bodyPr spcFirstLastPara="1" wrap="square" lIns="0" tIns="0" rIns="0" bIns="0" anchor="t" anchorCtr="0">
            <a:spAutoFit/>
          </a:bodyPr>
          <a:lstStyle/>
          <a:p>
            <a:pPr marL="0" marR="5080" lvl="0" indent="0" algn="l" rtl="0">
              <a:lnSpc>
                <a:spcPct val="110000"/>
              </a:lnSpc>
              <a:spcBef>
                <a:spcPts val="0"/>
              </a:spcBef>
              <a:spcAft>
                <a:spcPts val="0"/>
              </a:spcAft>
              <a:buSzPts val="1400"/>
              <a:buNone/>
            </a:pPr>
            <a:r>
              <a:rPr lang="en-US" sz="4500" b="0" dirty="0">
                <a:latin typeface="Roboto Medium"/>
                <a:ea typeface="Roboto Medium"/>
                <a:cs typeface="Roboto Medium"/>
                <a:sym typeface="Roboto Medium"/>
              </a:rPr>
              <a:t>By taking the stage, you will thrive as a leader.</a:t>
            </a:r>
            <a:endParaRPr sz="4500" b="0" dirty="0">
              <a:solidFill>
                <a:schemeClr val="lt1"/>
              </a:solidFill>
              <a:latin typeface="Roboto Medium"/>
              <a:ea typeface="Roboto Medium"/>
              <a:cs typeface="Roboto Medium"/>
              <a:sym typeface="Roboto Medium"/>
            </a:endParaRPr>
          </a:p>
        </p:txBody>
      </p:sp>
      <p:cxnSp>
        <p:nvCxnSpPr>
          <p:cNvPr id="384" name="Google Shape;384;p57">
            <a:extLst>
              <a:ext uri="{FF2B5EF4-FFF2-40B4-BE49-F238E27FC236}">
                <a16:creationId xmlns:a16="http://schemas.microsoft.com/office/drawing/2014/main" id="{2ABEE86C-4FCE-6B76-0FC0-D04E5CCD2982}"/>
              </a:ext>
            </a:extLst>
          </p:cNvPr>
          <p:cNvCxnSpPr>
            <a:cxnSpLocks/>
          </p:cNvCxnSpPr>
          <p:nvPr/>
        </p:nvCxnSpPr>
        <p:spPr>
          <a:xfrm>
            <a:off x="799950" y="5195504"/>
            <a:ext cx="1553106" cy="0"/>
          </a:xfrm>
          <a:prstGeom prst="straightConnector1">
            <a:avLst/>
          </a:prstGeom>
          <a:noFill/>
          <a:ln w="44450" cap="flat" cmpd="sng">
            <a:solidFill>
              <a:srgbClr val="00A3E4"/>
            </a:solidFill>
            <a:prstDash val="solid"/>
            <a:round/>
            <a:headEnd type="none" w="sm" len="sm"/>
            <a:tailEnd type="none" w="sm" len="sm"/>
          </a:ln>
        </p:spPr>
      </p:cxnSp>
      <p:pic>
        <p:nvPicPr>
          <p:cNvPr id="385" name="Google Shape;385;p57" descr="Prensa y medios de comunicación">
            <a:extLst>
              <a:ext uri="{FF2B5EF4-FFF2-40B4-BE49-F238E27FC236}">
                <a16:creationId xmlns:a16="http://schemas.microsoft.com/office/drawing/2014/main" id="{F5706A24-40B2-0DD8-3BC2-AEC64E91D698}"/>
              </a:ext>
            </a:extLst>
          </p:cNvPr>
          <p:cNvPicPr preferRelativeResize="0"/>
          <p:nvPr/>
        </p:nvPicPr>
        <p:blipFill rotWithShape="1">
          <a:blip r:embed="rId5">
            <a:alphaModFix/>
          </a:blip>
          <a:srcRect/>
          <a:stretch/>
        </p:blipFill>
        <p:spPr>
          <a:xfrm>
            <a:off x="730596" y="7643518"/>
            <a:ext cx="948979" cy="420738"/>
          </a:xfrm>
          <a:prstGeom prst="rect">
            <a:avLst/>
          </a:prstGeom>
          <a:noFill/>
          <a:ln>
            <a:noFill/>
          </a:ln>
        </p:spPr>
      </p:pic>
      <p:sp>
        <p:nvSpPr>
          <p:cNvPr id="386" name="Google Shape;386;p57">
            <a:extLst>
              <a:ext uri="{FF2B5EF4-FFF2-40B4-BE49-F238E27FC236}">
                <a16:creationId xmlns:a16="http://schemas.microsoft.com/office/drawing/2014/main" id="{C8F00F2B-FC08-B3FE-3F09-403F97765DC2}"/>
              </a:ext>
            </a:extLst>
          </p:cNvPr>
          <p:cNvSpPr txBox="1"/>
          <p:nvPr/>
        </p:nvSpPr>
        <p:spPr>
          <a:xfrm>
            <a:off x="1982892" y="7745827"/>
            <a:ext cx="709814"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Tree>
    <p:custDataLst>
      <p:tags r:id="rId1"/>
    </p:custDataLst>
    <p:extLst>
      <p:ext uri="{BB962C8B-B14F-4D97-AF65-F5344CB8AC3E}">
        <p14:creationId xmlns:p14="http://schemas.microsoft.com/office/powerpoint/2010/main" val="11758093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97"/>
          <p:cNvSpPr/>
          <p:nvPr/>
        </p:nvSpPr>
        <p:spPr>
          <a:xfrm>
            <a:off x="0" y="4879849"/>
            <a:ext cx="7521000" cy="334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971" name="Google Shape;971;p97"/>
          <p:cNvGrpSpPr/>
          <p:nvPr/>
        </p:nvGrpSpPr>
        <p:grpSpPr>
          <a:xfrm>
            <a:off x="0" y="0"/>
            <a:ext cx="7520940" cy="5292090"/>
            <a:chOff x="0" y="0"/>
            <a:chExt cx="7520940" cy="5292090"/>
          </a:xfrm>
        </p:grpSpPr>
        <p:sp>
          <p:nvSpPr>
            <p:cNvPr id="972" name="Google Shape;972;p97"/>
            <p:cNvSpPr/>
            <p:nvPr/>
          </p:nvSpPr>
          <p:spPr>
            <a:xfrm>
              <a:off x="0" y="0"/>
              <a:ext cx="7520940" cy="5292090"/>
            </a:xfrm>
            <a:custGeom>
              <a:avLst/>
              <a:gdLst/>
              <a:ahLst/>
              <a:cxnLst/>
              <a:rect l="l" t="t" r="r" b="b"/>
              <a:pathLst>
                <a:path w="7520940" h="5292090" extrusionOk="0">
                  <a:moveTo>
                    <a:pt x="7520940" y="0"/>
                  </a:moveTo>
                  <a:lnTo>
                    <a:pt x="0" y="0"/>
                  </a:lnTo>
                  <a:lnTo>
                    <a:pt x="0" y="5291632"/>
                  </a:lnTo>
                  <a:lnTo>
                    <a:pt x="7520940" y="5291632"/>
                  </a:lnTo>
                  <a:lnTo>
                    <a:pt x="752094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3" name="Google Shape;973;p97"/>
            <p:cNvSpPr/>
            <p:nvPr/>
          </p:nvSpPr>
          <p:spPr>
            <a:xfrm>
              <a:off x="1024167" y="3333500"/>
              <a:ext cx="2995549" cy="76200"/>
            </a:xfrm>
            <a:custGeom>
              <a:avLst/>
              <a:gdLst/>
              <a:ahLst/>
              <a:cxnLst/>
              <a:rect l="l" t="t" r="r" b="b"/>
              <a:pathLst>
                <a:path w="1163320" h="76200" extrusionOk="0">
                  <a:moveTo>
                    <a:pt x="1163116" y="0"/>
                  </a:moveTo>
                  <a:lnTo>
                    <a:pt x="0" y="0"/>
                  </a:lnTo>
                  <a:lnTo>
                    <a:pt x="0" y="76200"/>
                  </a:lnTo>
                  <a:lnTo>
                    <a:pt x="1163116" y="76200"/>
                  </a:lnTo>
                  <a:lnTo>
                    <a:pt x="1163116" y="0"/>
                  </a:lnTo>
                  <a:close/>
                </a:path>
              </a:pathLst>
            </a:custGeom>
            <a:solidFill>
              <a:srgbClr val="51298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974" name="Google Shape;974;p97" descr="A person yelling into a megaphone&#10;&#10;Description automatically generated"/>
          <p:cNvPicPr preferRelativeResize="0"/>
          <p:nvPr/>
        </p:nvPicPr>
        <p:blipFill rotWithShape="1">
          <a:blip r:embed="rId4">
            <a:alphaModFix/>
          </a:blip>
          <a:srcRect l="17606" r="10295"/>
          <a:stretch/>
        </p:blipFill>
        <p:spPr>
          <a:xfrm flipH="1">
            <a:off x="6719175" y="0"/>
            <a:ext cx="7911223" cy="8229601"/>
          </a:xfrm>
          <a:prstGeom prst="rect">
            <a:avLst/>
          </a:prstGeom>
          <a:noFill/>
          <a:ln>
            <a:noFill/>
          </a:ln>
        </p:spPr>
      </p:pic>
      <p:sp>
        <p:nvSpPr>
          <p:cNvPr id="975" name="Google Shape;975;p97"/>
          <p:cNvSpPr/>
          <p:nvPr/>
        </p:nvSpPr>
        <p:spPr>
          <a:xfrm>
            <a:off x="741128" y="6013980"/>
            <a:ext cx="5236920" cy="1447433"/>
          </a:xfrm>
          <a:prstGeom prst="roundRect">
            <a:avLst>
              <a:gd name="adj" fmla="val 16667"/>
            </a:avLst>
          </a:prstGeom>
          <a:solidFill>
            <a:srgbClr val="512989"/>
          </a:solidFill>
          <a:ln w="9525" cap="flat" cmpd="sng">
            <a:solidFill>
              <a:srgbClr val="51298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600" b="0" i="0" u="none" strike="noStrike" cap="none" dirty="0">
                <a:solidFill>
                  <a:schemeClr val="lt1"/>
                </a:solidFill>
                <a:latin typeface="Roboto Medium"/>
                <a:ea typeface="Roboto Medium"/>
                <a:cs typeface="Roboto Medium"/>
                <a:sym typeface="Roboto Medium"/>
              </a:rPr>
              <a:t>CALL TO ACTION</a:t>
            </a:r>
            <a:endParaRPr sz="3600" b="0" i="0" u="none" strike="noStrike" cap="none" dirty="0">
              <a:solidFill>
                <a:schemeClr val="lt1"/>
              </a:solidFill>
              <a:latin typeface="Roboto Medium"/>
              <a:ea typeface="Roboto Medium"/>
              <a:cs typeface="Roboto Medium"/>
              <a:sym typeface="Roboto Medium"/>
            </a:endParaRPr>
          </a:p>
        </p:txBody>
      </p:sp>
      <p:sp>
        <p:nvSpPr>
          <p:cNvPr id="979" name="Google Shape;979;p97"/>
          <p:cNvSpPr txBox="1"/>
          <p:nvPr/>
        </p:nvSpPr>
        <p:spPr>
          <a:xfrm>
            <a:off x="911100" y="1455800"/>
            <a:ext cx="43080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500" b="1">
                <a:solidFill>
                  <a:srgbClr val="00A3E4"/>
                </a:solidFill>
                <a:latin typeface="Roboto"/>
                <a:ea typeface="Roboto"/>
                <a:cs typeface="Roboto"/>
                <a:sym typeface="Roboto"/>
              </a:rPr>
              <a:t>Taking</a:t>
            </a:r>
            <a:r>
              <a:rPr lang="en-US" sz="5500" b="1">
                <a:solidFill>
                  <a:schemeClr val="lt1"/>
                </a:solidFill>
                <a:latin typeface="Roboto"/>
                <a:ea typeface="Roboto"/>
                <a:cs typeface="Roboto"/>
                <a:sym typeface="Roboto"/>
              </a:rPr>
              <a:t> </a:t>
            </a:r>
            <a:br>
              <a:rPr lang="en-US" sz="5500" b="1">
                <a:solidFill>
                  <a:schemeClr val="lt1"/>
                </a:solidFill>
                <a:latin typeface="Roboto"/>
                <a:ea typeface="Roboto"/>
                <a:cs typeface="Roboto"/>
                <a:sym typeface="Roboto"/>
              </a:rPr>
            </a:br>
            <a:r>
              <a:rPr lang="en-US" sz="5500" b="1">
                <a:solidFill>
                  <a:schemeClr val="lt1"/>
                </a:solidFill>
                <a:latin typeface="Roboto"/>
                <a:ea typeface="Roboto"/>
                <a:cs typeface="Roboto"/>
                <a:sym typeface="Roboto"/>
              </a:rPr>
              <a:t>the Stage</a:t>
            </a:r>
            <a:r>
              <a:rPr lang="en-US" sz="4800" b="1" baseline="30000">
                <a:solidFill>
                  <a:schemeClr val="lt1"/>
                </a:solidFill>
                <a:latin typeface="Roboto"/>
                <a:ea typeface="Roboto"/>
                <a:cs typeface="Roboto"/>
                <a:sym typeface="Roboto"/>
              </a:rPr>
              <a:t>®</a:t>
            </a:r>
            <a:endParaRPr sz="4800" b="1" baseline="30000">
              <a:solidFill>
                <a:schemeClr val="lt1"/>
              </a:solidFill>
              <a:latin typeface="Roboto"/>
              <a:ea typeface="Roboto"/>
              <a:cs typeface="Roboto"/>
              <a:sym typeface="Roboto"/>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EA466C4D-FE4B-0DD6-88D9-F69593765C2B}"/>
            </a:ext>
          </a:extLst>
        </p:cNvPr>
        <p:cNvGrpSpPr/>
        <p:nvPr/>
      </p:nvGrpSpPr>
      <p:grpSpPr>
        <a:xfrm>
          <a:off x="0" y="0"/>
          <a:ext cx="0" cy="0"/>
          <a:chOff x="0" y="0"/>
          <a:chExt cx="0" cy="0"/>
        </a:xfrm>
      </p:grpSpPr>
      <p:sp>
        <p:nvSpPr>
          <p:cNvPr id="431" name="Google Shape;431;p60">
            <a:extLst>
              <a:ext uri="{FF2B5EF4-FFF2-40B4-BE49-F238E27FC236}">
                <a16:creationId xmlns:a16="http://schemas.microsoft.com/office/drawing/2014/main" id="{53AE7D51-5064-876F-2E5B-E48307A746BF}"/>
              </a:ext>
            </a:extLst>
          </p:cNvPr>
          <p:cNvSpPr txBox="1"/>
          <p:nvPr/>
        </p:nvSpPr>
        <p:spPr>
          <a:xfrm>
            <a:off x="1062939" y="651600"/>
            <a:ext cx="12736761" cy="5541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dirty="0">
                <a:solidFill>
                  <a:schemeClr val="dk1"/>
                </a:solidFill>
                <a:latin typeface="Roboto Medium"/>
                <a:ea typeface="Roboto Medium"/>
                <a:cs typeface="Roboto Medium"/>
                <a:sym typeface="Roboto Medium"/>
              </a:rPr>
              <a:t>THE LEADER’S MINDSET</a:t>
            </a:r>
            <a:endParaRPr dirty="0"/>
          </a:p>
        </p:txBody>
      </p:sp>
      <p:sp>
        <p:nvSpPr>
          <p:cNvPr id="4" name="Google Shape;411;p59">
            <a:extLst>
              <a:ext uri="{FF2B5EF4-FFF2-40B4-BE49-F238E27FC236}">
                <a16:creationId xmlns:a16="http://schemas.microsoft.com/office/drawing/2014/main" id="{95711391-1515-DB5A-4F90-9B92A715EA44}"/>
              </a:ext>
            </a:extLst>
          </p:cNvPr>
          <p:cNvSpPr/>
          <p:nvPr/>
        </p:nvSpPr>
        <p:spPr>
          <a:xfrm>
            <a:off x="1062939" y="1516661"/>
            <a:ext cx="6035040" cy="182880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457200" tIns="45700" rIns="457200" bIns="45700" anchor="ctr" anchorCtr="0">
            <a:no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Roboto Medium"/>
                <a:ea typeface="Roboto Medium"/>
                <a:cs typeface="Roboto Medium"/>
                <a:sym typeface="Roboto Medium"/>
              </a:rPr>
              <a:t>VISION</a:t>
            </a:r>
            <a:endParaRPr lang="en-US" sz="2400" dirty="0">
              <a:latin typeface="Roboto Medium"/>
              <a:ea typeface="Roboto Medium"/>
              <a:cs typeface="Roboto Medium"/>
              <a:sym typeface="Roboto Medium"/>
            </a:endParaRPr>
          </a:p>
          <a:p>
            <a:r>
              <a:rPr lang="en-US" sz="1600" dirty="0">
                <a:sym typeface="Roboto Medium"/>
              </a:rPr>
              <a:t>• end goal or destination</a:t>
            </a:r>
          </a:p>
          <a:p>
            <a:r>
              <a:rPr lang="en-US" sz="1600" dirty="0">
                <a:sym typeface="Roboto Medium"/>
              </a:rPr>
              <a:t>• clear and achievable</a:t>
            </a:r>
          </a:p>
          <a:p>
            <a:r>
              <a:rPr lang="en-US" sz="1600" dirty="0">
                <a:sym typeface="Roboto Medium"/>
              </a:rPr>
              <a:t>• guides your words and actions EVERYDAY</a:t>
            </a:r>
          </a:p>
        </p:txBody>
      </p:sp>
      <p:sp>
        <p:nvSpPr>
          <p:cNvPr id="5" name="Google Shape;412;p59">
            <a:extLst>
              <a:ext uri="{FF2B5EF4-FFF2-40B4-BE49-F238E27FC236}">
                <a16:creationId xmlns:a16="http://schemas.microsoft.com/office/drawing/2014/main" id="{55B28A50-6CF6-C2E7-CF37-87FF994F6EA2}"/>
              </a:ext>
            </a:extLst>
          </p:cNvPr>
          <p:cNvSpPr/>
          <p:nvPr/>
        </p:nvSpPr>
        <p:spPr>
          <a:xfrm>
            <a:off x="1062939" y="3507422"/>
            <a:ext cx="6035040" cy="182880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457200" tIns="45700" rIns="457200" bIns="45700" anchor="ctr" anchorCtr="0">
            <a:no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Roboto Medium"/>
                <a:ea typeface="Roboto Medium"/>
                <a:cs typeface="Roboto Medium"/>
                <a:sym typeface="Roboto Medium"/>
              </a:rPr>
              <a:t>CONVICTION</a:t>
            </a:r>
          </a:p>
          <a:p>
            <a:pPr marL="0" marR="0" lvl="0" indent="0" algn="l" rtl="0">
              <a:lnSpc>
                <a:spcPct val="100000"/>
              </a:lnSpc>
              <a:spcBef>
                <a:spcPts val="0"/>
              </a:spcBef>
              <a:spcAft>
                <a:spcPts val="0"/>
              </a:spcAft>
              <a:buNone/>
            </a:pPr>
            <a:r>
              <a:rPr lang="en-US" sz="1600" dirty="0"/>
              <a:t>• based on your authentic beliefs</a:t>
            </a:r>
          </a:p>
          <a:p>
            <a:pPr marL="0" marR="0" lvl="0" indent="0" algn="l" rtl="0">
              <a:lnSpc>
                <a:spcPct val="100000"/>
              </a:lnSpc>
              <a:spcBef>
                <a:spcPts val="0"/>
              </a:spcBef>
              <a:spcAft>
                <a:spcPts val="0"/>
              </a:spcAft>
              <a:buNone/>
            </a:pPr>
            <a:r>
              <a:rPr lang="en-US" sz="1600" dirty="0"/>
              <a:t>• grounds your VISION</a:t>
            </a:r>
          </a:p>
          <a:p>
            <a:pPr marL="0" marR="0" lvl="0" indent="0" algn="l" rtl="0">
              <a:lnSpc>
                <a:spcPct val="100000"/>
              </a:lnSpc>
              <a:spcBef>
                <a:spcPts val="0"/>
              </a:spcBef>
              <a:spcAft>
                <a:spcPts val="0"/>
              </a:spcAft>
              <a:buNone/>
            </a:pPr>
            <a:r>
              <a:rPr lang="en-US" sz="1600" dirty="0"/>
              <a:t>• helps you practice COURAGE</a:t>
            </a:r>
            <a:endParaRPr sz="1600" dirty="0"/>
          </a:p>
        </p:txBody>
      </p:sp>
      <p:sp>
        <p:nvSpPr>
          <p:cNvPr id="6" name="Google Shape;413;p59">
            <a:extLst>
              <a:ext uri="{FF2B5EF4-FFF2-40B4-BE49-F238E27FC236}">
                <a16:creationId xmlns:a16="http://schemas.microsoft.com/office/drawing/2014/main" id="{EB46218B-D674-726C-C717-7E69A93F0E6B}"/>
              </a:ext>
            </a:extLst>
          </p:cNvPr>
          <p:cNvSpPr/>
          <p:nvPr/>
        </p:nvSpPr>
        <p:spPr>
          <a:xfrm>
            <a:off x="1062939" y="5498183"/>
            <a:ext cx="6035040" cy="182880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457200" tIns="45700" rIns="457200" bIns="45700" anchor="ctr" anchorCtr="0">
            <a:no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Roboto Medium"/>
                <a:ea typeface="Roboto Medium"/>
                <a:cs typeface="Roboto Medium"/>
                <a:sym typeface="Roboto Medium"/>
              </a:rPr>
              <a:t>INFORMATION TO INSPIRATION</a:t>
            </a:r>
          </a:p>
          <a:p>
            <a:pPr marL="0" marR="0" lvl="0" indent="0" algn="l" rtl="0">
              <a:lnSpc>
                <a:spcPct val="100000"/>
              </a:lnSpc>
              <a:spcBef>
                <a:spcPts val="0"/>
              </a:spcBef>
              <a:spcAft>
                <a:spcPts val="0"/>
              </a:spcAft>
              <a:buNone/>
            </a:pPr>
            <a:r>
              <a:rPr lang="en-US" sz="1600" dirty="0"/>
              <a:t>• means putting the takeaway before the evidence</a:t>
            </a:r>
          </a:p>
          <a:p>
            <a:pPr marL="0" marR="0" lvl="0" indent="0" algn="l" rtl="0">
              <a:lnSpc>
                <a:spcPct val="100000"/>
              </a:lnSpc>
              <a:spcBef>
                <a:spcPts val="0"/>
              </a:spcBef>
              <a:spcAft>
                <a:spcPts val="0"/>
              </a:spcAft>
              <a:buNone/>
            </a:pPr>
            <a:r>
              <a:rPr lang="en-US" sz="1600" dirty="0"/>
              <a:t>• helps you persuade and drive action</a:t>
            </a:r>
          </a:p>
          <a:p>
            <a:pPr marL="0" marR="0" lvl="0" indent="0" algn="l" rtl="0">
              <a:lnSpc>
                <a:spcPct val="100000"/>
              </a:lnSpc>
              <a:spcBef>
                <a:spcPts val="0"/>
              </a:spcBef>
              <a:spcAft>
                <a:spcPts val="0"/>
              </a:spcAft>
              <a:buNone/>
            </a:pPr>
            <a:r>
              <a:rPr lang="en-US" sz="1600" dirty="0"/>
              <a:t>• is audience-centered</a:t>
            </a:r>
            <a:endParaRPr sz="1600" dirty="0"/>
          </a:p>
        </p:txBody>
      </p:sp>
      <p:sp>
        <p:nvSpPr>
          <p:cNvPr id="7" name="Google Shape;415;p59">
            <a:extLst>
              <a:ext uri="{FF2B5EF4-FFF2-40B4-BE49-F238E27FC236}">
                <a16:creationId xmlns:a16="http://schemas.microsoft.com/office/drawing/2014/main" id="{13DAEF63-B89B-0B12-AF2C-456FBA6964D7}"/>
              </a:ext>
            </a:extLst>
          </p:cNvPr>
          <p:cNvSpPr/>
          <p:nvPr/>
        </p:nvSpPr>
        <p:spPr>
          <a:xfrm>
            <a:off x="7979180" y="1516661"/>
            <a:ext cx="6035040" cy="182880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457200" tIns="45700" rIns="457200" bIns="45700" anchor="ctr" anchorCtr="0">
            <a:no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Roboto Medium"/>
                <a:ea typeface="Roboto Medium"/>
                <a:cs typeface="Roboto Medium"/>
                <a:sym typeface="Roboto Medium"/>
              </a:rPr>
              <a:t>COURAGE</a:t>
            </a:r>
          </a:p>
          <a:p>
            <a:pPr marL="0" marR="0" lvl="0" indent="0" algn="l" rtl="0">
              <a:lnSpc>
                <a:spcPct val="100000"/>
              </a:lnSpc>
              <a:spcBef>
                <a:spcPts val="0"/>
              </a:spcBef>
              <a:spcAft>
                <a:spcPts val="0"/>
              </a:spcAft>
              <a:buNone/>
            </a:pPr>
            <a:r>
              <a:rPr lang="en-US" sz="1600" dirty="0"/>
              <a:t>• allows you to deliver difficult messages</a:t>
            </a:r>
          </a:p>
          <a:p>
            <a:pPr marL="0" marR="0" lvl="0" indent="0" algn="l" rtl="0">
              <a:lnSpc>
                <a:spcPct val="100000"/>
              </a:lnSpc>
              <a:spcBef>
                <a:spcPts val="0"/>
              </a:spcBef>
              <a:spcAft>
                <a:spcPts val="0"/>
              </a:spcAft>
              <a:buNone/>
            </a:pPr>
            <a:r>
              <a:rPr lang="en-US" sz="1600" dirty="0"/>
              <a:t>• equips you to face change, discomfort, and challenges</a:t>
            </a:r>
          </a:p>
          <a:p>
            <a:pPr marL="0" marR="0" lvl="0" indent="0" algn="l" rtl="0">
              <a:lnSpc>
                <a:spcPct val="100000"/>
              </a:lnSpc>
              <a:spcBef>
                <a:spcPts val="0"/>
              </a:spcBef>
              <a:spcAft>
                <a:spcPts val="0"/>
              </a:spcAft>
              <a:buNone/>
            </a:pPr>
            <a:r>
              <a:rPr lang="en-US" sz="1600" dirty="0"/>
              <a:t>• based on your CONVICTION</a:t>
            </a:r>
            <a:endParaRPr sz="1600" dirty="0"/>
          </a:p>
        </p:txBody>
      </p:sp>
      <p:sp>
        <p:nvSpPr>
          <p:cNvPr id="8" name="Google Shape;416;p59">
            <a:extLst>
              <a:ext uri="{FF2B5EF4-FFF2-40B4-BE49-F238E27FC236}">
                <a16:creationId xmlns:a16="http://schemas.microsoft.com/office/drawing/2014/main" id="{24C9727D-23E6-C862-07FF-412CDE0334B7}"/>
              </a:ext>
            </a:extLst>
          </p:cNvPr>
          <p:cNvSpPr/>
          <p:nvPr/>
        </p:nvSpPr>
        <p:spPr>
          <a:xfrm>
            <a:off x="7979180" y="3507422"/>
            <a:ext cx="6035040" cy="182880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457200" tIns="45700" rIns="457200" bIns="45700" anchor="ctr" anchorCtr="0">
            <a:no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Roboto Medium"/>
                <a:ea typeface="Roboto Medium"/>
                <a:cs typeface="Roboto Medium"/>
                <a:sym typeface="Roboto Medium"/>
              </a:rPr>
              <a:t>EVERYDAY</a:t>
            </a:r>
          </a:p>
          <a:p>
            <a:pPr marL="0" marR="0" lvl="0" indent="0" algn="l" rtl="0">
              <a:lnSpc>
                <a:spcPct val="100000"/>
              </a:lnSpc>
              <a:spcBef>
                <a:spcPts val="0"/>
              </a:spcBef>
              <a:spcAft>
                <a:spcPts val="0"/>
              </a:spcAft>
              <a:buNone/>
            </a:pPr>
            <a:r>
              <a:rPr lang="en-US" sz="1600" dirty="0"/>
              <a:t>• consistency shows others what to expect from you</a:t>
            </a:r>
          </a:p>
          <a:p>
            <a:pPr marL="0" marR="0" lvl="0" indent="0" algn="l" rtl="0">
              <a:lnSpc>
                <a:spcPct val="100000"/>
              </a:lnSpc>
              <a:spcBef>
                <a:spcPts val="0"/>
              </a:spcBef>
              <a:spcAft>
                <a:spcPts val="0"/>
              </a:spcAft>
              <a:buNone/>
            </a:pPr>
            <a:r>
              <a:rPr lang="en-US" sz="1600" dirty="0"/>
              <a:t>• develops your personal leadership brand</a:t>
            </a:r>
          </a:p>
          <a:p>
            <a:pPr marL="0" marR="0" lvl="0" indent="0" algn="l" rtl="0">
              <a:lnSpc>
                <a:spcPct val="100000"/>
              </a:lnSpc>
              <a:spcBef>
                <a:spcPts val="0"/>
              </a:spcBef>
              <a:spcAft>
                <a:spcPts val="0"/>
              </a:spcAft>
              <a:buNone/>
            </a:pPr>
            <a:r>
              <a:rPr lang="en-US" sz="1600" dirty="0"/>
              <a:t>• gets you closer to your VISION</a:t>
            </a:r>
            <a:endParaRPr sz="1600" dirty="0"/>
          </a:p>
        </p:txBody>
      </p:sp>
      <p:sp>
        <p:nvSpPr>
          <p:cNvPr id="9" name="Google Shape;417;p59">
            <a:extLst>
              <a:ext uri="{FF2B5EF4-FFF2-40B4-BE49-F238E27FC236}">
                <a16:creationId xmlns:a16="http://schemas.microsoft.com/office/drawing/2014/main" id="{893ECF87-30F2-F67B-64D0-2D8EB921732E}"/>
              </a:ext>
            </a:extLst>
          </p:cNvPr>
          <p:cNvSpPr/>
          <p:nvPr/>
        </p:nvSpPr>
        <p:spPr>
          <a:xfrm>
            <a:off x="7979180" y="5498183"/>
            <a:ext cx="6035040" cy="182880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457200" tIns="45700" rIns="457200" bIns="45700" anchor="ctr" anchorCtr="0">
            <a:no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Roboto Medium"/>
                <a:ea typeface="Roboto Medium"/>
                <a:cs typeface="Roboto Medium"/>
                <a:sym typeface="Roboto Medium"/>
              </a:rPr>
              <a:t>AUDIENCE-CENTERED</a:t>
            </a:r>
          </a:p>
          <a:p>
            <a:pPr marL="0" marR="0" lvl="0" indent="0" algn="l" rtl="0">
              <a:lnSpc>
                <a:spcPct val="100000"/>
              </a:lnSpc>
              <a:spcBef>
                <a:spcPts val="0"/>
              </a:spcBef>
              <a:spcAft>
                <a:spcPts val="0"/>
              </a:spcAft>
              <a:buNone/>
            </a:pPr>
            <a:r>
              <a:rPr lang="en-US" sz="1600" dirty="0"/>
              <a:t>• putting your audience first</a:t>
            </a:r>
          </a:p>
          <a:p>
            <a:pPr marL="0" marR="0" lvl="0" indent="0" algn="l" rtl="0">
              <a:lnSpc>
                <a:spcPct val="100000"/>
              </a:lnSpc>
              <a:spcBef>
                <a:spcPts val="0"/>
              </a:spcBef>
              <a:spcAft>
                <a:spcPts val="0"/>
              </a:spcAft>
              <a:buNone/>
            </a:pPr>
            <a:r>
              <a:rPr lang="en-US" sz="1600" dirty="0"/>
              <a:t>• using INFORMATION TO INSPIRATION</a:t>
            </a:r>
          </a:p>
          <a:p>
            <a:pPr marL="0" marR="0" lvl="0" indent="0" algn="l" rtl="0">
              <a:lnSpc>
                <a:spcPct val="100000"/>
              </a:lnSpc>
              <a:spcBef>
                <a:spcPts val="0"/>
              </a:spcBef>
              <a:spcAft>
                <a:spcPts val="0"/>
              </a:spcAft>
              <a:buNone/>
            </a:pPr>
            <a:r>
              <a:rPr lang="en-US" sz="1600" dirty="0"/>
              <a:t>• must be balanced with your authentic CONVICTION</a:t>
            </a:r>
            <a:endParaRPr sz="1600" dirty="0"/>
          </a:p>
        </p:txBody>
      </p:sp>
      <p:sp>
        <p:nvSpPr>
          <p:cNvPr id="20" name="Oval 19">
            <a:extLst>
              <a:ext uri="{FF2B5EF4-FFF2-40B4-BE49-F238E27FC236}">
                <a16:creationId xmlns:a16="http://schemas.microsoft.com/office/drawing/2014/main" id="{E51230C3-FFBD-FA2C-6682-B6C737C54F97}"/>
              </a:ext>
            </a:extLst>
          </p:cNvPr>
          <p:cNvSpPr/>
          <p:nvPr/>
        </p:nvSpPr>
        <p:spPr>
          <a:xfrm>
            <a:off x="522806" y="1277241"/>
            <a:ext cx="864000" cy="864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Lightbulb outline">
            <a:extLst>
              <a:ext uri="{FF2B5EF4-FFF2-40B4-BE49-F238E27FC236}">
                <a16:creationId xmlns:a16="http://schemas.microsoft.com/office/drawing/2014/main" id="{C20987DD-BEA9-0838-10FA-E3A145557F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114" y="1379549"/>
            <a:ext cx="659385" cy="659385"/>
          </a:xfrm>
          <a:prstGeom prst="rect">
            <a:avLst/>
          </a:prstGeom>
        </p:spPr>
      </p:pic>
      <p:sp>
        <p:nvSpPr>
          <p:cNvPr id="22" name="Oval 21">
            <a:extLst>
              <a:ext uri="{FF2B5EF4-FFF2-40B4-BE49-F238E27FC236}">
                <a16:creationId xmlns:a16="http://schemas.microsoft.com/office/drawing/2014/main" id="{654E6CEA-2210-7B73-7747-AB024FA4423B}"/>
              </a:ext>
            </a:extLst>
          </p:cNvPr>
          <p:cNvSpPr/>
          <p:nvPr/>
        </p:nvSpPr>
        <p:spPr>
          <a:xfrm>
            <a:off x="522806" y="3268002"/>
            <a:ext cx="864000" cy="864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05D9D06-2F1A-47D0-5781-D06149FDE500}"/>
              </a:ext>
            </a:extLst>
          </p:cNvPr>
          <p:cNvSpPr/>
          <p:nvPr/>
        </p:nvSpPr>
        <p:spPr>
          <a:xfrm>
            <a:off x="522806" y="5258763"/>
            <a:ext cx="864000" cy="864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3E6A30-B040-A822-4BE6-5A99270D5B3A}"/>
              </a:ext>
            </a:extLst>
          </p:cNvPr>
          <p:cNvSpPr/>
          <p:nvPr/>
        </p:nvSpPr>
        <p:spPr>
          <a:xfrm>
            <a:off x="7431319" y="1277241"/>
            <a:ext cx="864000" cy="864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F87BDFD-BB13-FCF3-C168-DD03FB832A4C}"/>
              </a:ext>
            </a:extLst>
          </p:cNvPr>
          <p:cNvSpPr/>
          <p:nvPr/>
        </p:nvSpPr>
        <p:spPr>
          <a:xfrm>
            <a:off x="7439047" y="3268002"/>
            <a:ext cx="864000" cy="864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81122C7-6B76-A51E-73ED-1BFD6B09E250}"/>
              </a:ext>
            </a:extLst>
          </p:cNvPr>
          <p:cNvSpPr/>
          <p:nvPr/>
        </p:nvSpPr>
        <p:spPr>
          <a:xfrm>
            <a:off x="7431319" y="5258763"/>
            <a:ext cx="864000" cy="864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418;p59" descr="Scales of justice outline">
            <a:extLst>
              <a:ext uri="{FF2B5EF4-FFF2-40B4-BE49-F238E27FC236}">
                <a16:creationId xmlns:a16="http://schemas.microsoft.com/office/drawing/2014/main" id="{47792628-917B-D520-29E0-4CA256EE04DA}"/>
              </a:ext>
            </a:extLst>
          </p:cNvPr>
          <p:cNvPicPr preferRelativeResize="0"/>
          <p:nvPr/>
        </p:nvPicPr>
        <p:blipFill rotWithShape="1">
          <a:blip r:embed="rId6">
            <a:alphaModFix/>
          </a:blip>
          <a:srcRect/>
          <a:stretch/>
        </p:blipFill>
        <p:spPr>
          <a:xfrm>
            <a:off x="625622" y="3370818"/>
            <a:ext cx="658368" cy="658368"/>
          </a:xfrm>
          <a:prstGeom prst="rect">
            <a:avLst/>
          </a:prstGeom>
          <a:noFill/>
          <a:ln>
            <a:noFill/>
          </a:ln>
        </p:spPr>
      </p:pic>
      <p:pic>
        <p:nvPicPr>
          <p:cNvPr id="12" name="Google Shape;419;p59" descr="Lightbulb and pencil outline">
            <a:extLst>
              <a:ext uri="{FF2B5EF4-FFF2-40B4-BE49-F238E27FC236}">
                <a16:creationId xmlns:a16="http://schemas.microsoft.com/office/drawing/2014/main" id="{643A2D94-587B-641A-6894-F4CD26B1154E}"/>
              </a:ext>
            </a:extLst>
          </p:cNvPr>
          <p:cNvPicPr preferRelativeResize="0"/>
          <p:nvPr/>
        </p:nvPicPr>
        <p:blipFill rotWithShape="1">
          <a:blip r:embed="rId7">
            <a:alphaModFix/>
          </a:blip>
          <a:srcRect/>
          <a:stretch/>
        </p:blipFill>
        <p:spPr>
          <a:xfrm flipH="1">
            <a:off x="625622" y="5361579"/>
            <a:ext cx="658368" cy="658368"/>
          </a:xfrm>
          <a:prstGeom prst="rect">
            <a:avLst/>
          </a:prstGeom>
          <a:noFill/>
          <a:ln>
            <a:noFill/>
          </a:ln>
        </p:spPr>
      </p:pic>
      <p:pic>
        <p:nvPicPr>
          <p:cNvPr id="13" name="Google Shape;420;p59" descr="Excalibur outline">
            <a:extLst>
              <a:ext uri="{FF2B5EF4-FFF2-40B4-BE49-F238E27FC236}">
                <a16:creationId xmlns:a16="http://schemas.microsoft.com/office/drawing/2014/main" id="{74E1A0EA-9AEE-5C77-0708-E60F99530A35}"/>
              </a:ext>
            </a:extLst>
          </p:cNvPr>
          <p:cNvPicPr preferRelativeResize="0"/>
          <p:nvPr/>
        </p:nvPicPr>
        <p:blipFill rotWithShape="1">
          <a:blip r:embed="rId8">
            <a:alphaModFix/>
          </a:blip>
          <a:srcRect/>
          <a:stretch/>
        </p:blipFill>
        <p:spPr>
          <a:xfrm>
            <a:off x="7534135" y="1380057"/>
            <a:ext cx="658368" cy="658368"/>
          </a:xfrm>
          <a:prstGeom prst="rect">
            <a:avLst/>
          </a:prstGeom>
          <a:noFill/>
          <a:ln>
            <a:noFill/>
          </a:ln>
        </p:spPr>
      </p:pic>
      <p:pic>
        <p:nvPicPr>
          <p:cNvPr id="14" name="Google Shape;421;p59" descr="Monthly calendar outline">
            <a:extLst>
              <a:ext uri="{FF2B5EF4-FFF2-40B4-BE49-F238E27FC236}">
                <a16:creationId xmlns:a16="http://schemas.microsoft.com/office/drawing/2014/main" id="{5CE1E396-EB85-F24E-B6EB-68EE901E226C}"/>
              </a:ext>
            </a:extLst>
          </p:cNvPr>
          <p:cNvPicPr preferRelativeResize="0"/>
          <p:nvPr/>
        </p:nvPicPr>
        <p:blipFill rotWithShape="1">
          <a:blip r:embed="rId9">
            <a:alphaModFix/>
          </a:blip>
          <a:srcRect/>
          <a:stretch/>
        </p:blipFill>
        <p:spPr>
          <a:xfrm>
            <a:off x="7541863" y="3370818"/>
            <a:ext cx="658368" cy="658368"/>
          </a:xfrm>
          <a:prstGeom prst="rect">
            <a:avLst/>
          </a:prstGeom>
          <a:noFill/>
          <a:ln>
            <a:noFill/>
          </a:ln>
        </p:spPr>
      </p:pic>
      <p:pic>
        <p:nvPicPr>
          <p:cNvPr id="15" name="Google Shape;422;p59" descr="Target Audience outline">
            <a:extLst>
              <a:ext uri="{FF2B5EF4-FFF2-40B4-BE49-F238E27FC236}">
                <a16:creationId xmlns:a16="http://schemas.microsoft.com/office/drawing/2014/main" id="{4B60F1B1-466B-32ED-FC75-4F8898FBD072}"/>
              </a:ext>
            </a:extLst>
          </p:cNvPr>
          <p:cNvPicPr preferRelativeResize="0"/>
          <p:nvPr/>
        </p:nvPicPr>
        <p:blipFill rotWithShape="1">
          <a:blip r:embed="rId10">
            <a:alphaModFix/>
          </a:blip>
          <a:srcRect/>
          <a:stretch/>
        </p:blipFill>
        <p:spPr>
          <a:xfrm>
            <a:off x="7534135" y="5361579"/>
            <a:ext cx="658368" cy="658368"/>
          </a:xfrm>
          <a:prstGeom prst="rect">
            <a:avLst/>
          </a:prstGeom>
          <a:noFill/>
          <a:ln>
            <a:noFill/>
          </a:ln>
        </p:spPr>
      </p:pic>
    </p:spTree>
    <p:custDataLst>
      <p:tags r:id="rId1"/>
    </p:custDataLst>
    <p:extLst>
      <p:ext uri="{BB962C8B-B14F-4D97-AF65-F5344CB8AC3E}">
        <p14:creationId xmlns:p14="http://schemas.microsoft.com/office/powerpoint/2010/main" val="188414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5">
          <a:extLst>
            <a:ext uri="{FF2B5EF4-FFF2-40B4-BE49-F238E27FC236}">
              <a16:creationId xmlns:a16="http://schemas.microsoft.com/office/drawing/2014/main" id="{9E762D26-533E-FEAF-1411-9157EDAC540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1B27798-6631-BAA3-1F03-2C151F76565F}"/>
              </a:ext>
            </a:extLst>
          </p:cNvPr>
          <p:cNvSpPr/>
          <p:nvPr/>
        </p:nvSpPr>
        <p:spPr>
          <a:xfrm>
            <a:off x="1" y="1739634"/>
            <a:ext cx="4977114" cy="54299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457200" rIns="731520" bIns="457200" rtlCol="0" anchor="ctr"/>
          <a:lstStyle/>
          <a:p>
            <a:pPr algn="ctr">
              <a:spcAft>
                <a:spcPts val="2400"/>
              </a:spcAft>
            </a:pPr>
            <a:r>
              <a:rPr lang="en-US" sz="2400" b="1" dirty="0">
                <a:solidFill>
                  <a:schemeClr val="tx1"/>
                </a:solidFill>
                <a:latin typeface="Roboto" panose="02000000000000000000" pitchFamily="2" charset="0"/>
                <a:ea typeface="Roboto" panose="02000000000000000000" pitchFamily="2" charset="0"/>
                <a:cs typeface="Roboto" panose="02000000000000000000" pitchFamily="2" charset="0"/>
              </a:rPr>
              <a:t>INSTRUCTIONS: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Write down 3-5 of your core beliefs or convictions.</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Choose the one you feel most strongly about.</a:t>
            </a:r>
          </a:p>
          <a:p>
            <a:pPr marL="342900" indent="-342900">
              <a:spcAft>
                <a:spcPts val="1200"/>
              </a:spcAft>
              <a:buFont typeface="+mj-lt"/>
              <a:buAutoNum type="arabicPeriod"/>
            </a:pP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Share this conviction with the group.</a:t>
            </a:r>
          </a:p>
        </p:txBody>
      </p:sp>
      <p:pic>
        <p:nvPicPr>
          <p:cNvPr id="8" name="Picture 7">
            <a:extLst>
              <a:ext uri="{FF2B5EF4-FFF2-40B4-BE49-F238E27FC236}">
                <a16:creationId xmlns:a16="http://schemas.microsoft.com/office/drawing/2014/main" id="{93D34C36-8FA1-ECDB-9FE8-3E9E209DE3C3}"/>
              </a:ext>
            </a:extLst>
          </p:cNvPr>
          <p:cNvPicPr>
            <a:picLocks noChangeAspect="1"/>
          </p:cNvPicPr>
          <p:nvPr/>
        </p:nvPicPr>
        <p:blipFill rotWithShape="1">
          <a:blip r:embed="rId4"/>
          <a:srcRect l="17831" t="6225" r="241" b="24662"/>
          <a:stretch/>
        </p:blipFill>
        <p:spPr>
          <a:xfrm>
            <a:off x="4977114" y="1739634"/>
            <a:ext cx="9653286" cy="5429974"/>
          </a:xfrm>
          <a:prstGeom prst="rect">
            <a:avLst/>
          </a:prstGeom>
        </p:spPr>
      </p:pic>
      <p:sp>
        <p:nvSpPr>
          <p:cNvPr id="9" name="Oval 8">
            <a:extLst>
              <a:ext uri="{FF2B5EF4-FFF2-40B4-BE49-F238E27FC236}">
                <a16:creationId xmlns:a16="http://schemas.microsoft.com/office/drawing/2014/main" id="{EE78C36E-8CA6-9155-1973-83AA67402050}"/>
              </a:ext>
            </a:extLst>
          </p:cNvPr>
          <p:cNvSpPr/>
          <p:nvPr/>
        </p:nvSpPr>
        <p:spPr>
          <a:xfrm>
            <a:off x="11449167" y="164592"/>
            <a:ext cx="3006871" cy="300687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15" name="Google Shape;815;p84">
            <a:extLst>
              <a:ext uri="{FF2B5EF4-FFF2-40B4-BE49-F238E27FC236}">
                <a16:creationId xmlns:a16="http://schemas.microsoft.com/office/drawing/2014/main" id="{D3AB75C0-4E3B-D3DF-DF2F-30CFD399BE15}"/>
              </a:ext>
            </a:extLst>
          </p:cNvPr>
          <p:cNvPicPr preferRelativeResize="0"/>
          <p:nvPr/>
        </p:nvPicPr>
        <p:blipFill rotWithShape="1">
          <a:blip r:embed="rId5">
            <a:alphaModFix/>
          </a:blip>
          <a:srcRect/>
          <a:stretch/>
        </p:blipFill>
        <p:spPr>
          <a:xfrm>
            <a:off x="731520" y="7642090"/>
            <a:ext cx="930961" cy="422918"/>
          </a:xfrm>
          <a:prstGeom prst="rect">
            <a:avLst/>
          </a:prstGeom>
          <a:noFill/>
          <a:ln>
            <a:noFill/>
          </a:ln>
        </p:spPr>
      </p:pic>
      <p:sp>
        <p:nvSpPr>
          <p:cNvPr id="5" name="Google Shape;431;p60">
            <a:extLst>
              <a:ext uri="{FF2B5EF4-FFF2-40B4-BE49-F238E27FC236}">
                <a16:creationId xmlns:a16="http://schemas.microsoft.com/office/drawing/2014/main" id="{32E1E351-1ABE-AC74-2BF1-7E22EB418E72}"/>
              </a:ext>
            </a:extLst>
          </p:cNvPr>
          <p:cNvSpPr txBox="1"/>
          <p:nvPr/>
        </p:nvSpPr>
        <p:spPr>
          <a:xfrm>
            <a:off x="1062939" y="651600"/>
            <a:ext cx="12736761" cy="615553"/>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CONVICTION EXERCISE</a:t>
            </a:r>
          </a:p>
        </p:txBody>
      </p:sp>
      <p:pic>
        <p:nvPicPr>
          <p:cNvPr id="3" name="Graphic 2" descr="Scribble outline">
            <a:extLst>
              <a:ext uri="{FF2B5EF4-FFF2-40B4-BE49-F238E27FC236}">
                <a16:creationId xmlns:a16="http://schemas.microsoft.com/office/drawing/2014/main" id="{D881E63D-7A34-824C-40A3-F7CA7FD921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16373" y="804380"/>
            <a:ext cx="1870508" cy="1870508"/>
          </a:xfrm>
          <a:prstGeom prst="rect">
            <a:avLst/>
          </a:prstGeom>
        </p:spPr>
      </p:pic>
    </p:spTree>
    <p:custDataLst>
      <p:tags r:id="rId1"/>
    </p:custDataLst>
    <p:extLst>
      <p:ext uri="{BB962C8B-B14F-4D97-AF65-F5344CB8AC3E}">
        <p14:creationId xmlns:p14="http://schemas.microsoft.com/office/powerpoint/2010/main" val="332086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0"/>
          <p:cNvSpPr/>
          <p:nvPr/>
        </p:nvSpPr>
        <p:spPr>
          <a:xfrm>
            <a:off x="-15390" y="1795654"/>
            <a:ext cx="14645700" cy="2701500"/>
          </a:xfrm>
          <a:prstGeom prst="rect">
            <a:avLst/>
          </a:prstGeom>
          <a:solidFill>
            <a:srgbClr val="00A3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1" name="Google Shape;431;p60"/>
          <p:cNvSpPr txBox="1"/>
          <p:nvPr/>
        </p:nvSpPr>
        <p:spPr>
          <a:xfrm>
            <a:off x="1101600" y="651600"/>
            <a:ext cx="12698100" cy="554100"/>
          </a:xfrm>
          <a:prstGeom prst="rect">
            <a:avLst/>
          </a:prstGeom>
          <a:noFill/>
          <a:ln>
            <a:noFill/>
          </a:ln>
        </p:spPr>
        <p:txBody>
          <a:bodyPr spcFirstLastPara="1" wrap="square" lIns="0" tIns="0" rIns="0" bIns="0" anchor="t" anchorCtr="0">
            <a:spAutoFit/>
          </a:bodyPr>
          <a:lstStyle/>
          <a:p>
            <a:pPr marL="12700" marR="5080" lvl="0" indent="0" algn="l" rtl="0">
              <a:lnSpc>
                <a:spcPct val="90000"/>
              </a:lnSpc>
              <a:spcBef>
                <a:spcPts val="0"/>
              </a:spcBef>
              <a:spcAft>
                <a:spcPts val="0"/>
              </a:spcAft>
              <a:buClr>
                <a:srgbClr val="000000"/>
              </a:buClr>
              <a:buSzPts val="1400"/>
              <a:buFont typeface="Arial"/>
              <a:buNone/>
            </a:pPr>
            <a:r>
              <a:rPr lang="en-US" sz="4000" b="0" i="0" u="none" strike="noStrike" cap="none">
                <a:solidFill>
                  <a:schemeClr val="dk1"/>
                </a:solidFill>
                <a:latin typeface="Roboto Medium"/>
                <a:ea typeface="Roboto Medium"/>
                <a:cs typeface="Roboto Medium"/>
                <a:sym typeface="Roboto Medium"/>
              </a:rPr>
              <a:t>CONVICTION STATEMENT EXAMPLES</a:t>
            </a:r>
            <a:endParaRPr/>
          </a:p>
        </p:txBody>
      </p:sp>
      <p:pic>
        <p:nvPicPr>
          <p:cNvPr id="432" name="Google Shape;432;p60" descr="Short-haired woman in glasses and suit looking at camera and standing in front of seated colleagues in conference hall"/>
          <p:cNvPicPr preferRelativeResize="0"/>
          <p:nvPr/>
        </p:nvPicPr>
        <p:blipFill rotWithShape="1">
          <a:blip r:embed="rId4">
            <a:alphaModFix/>
          </a:blip>
          <a:srcRect l="11462" r="25798" b="15654"/>
          <a:stretch/>
        </p:blipFill>
        <p:spPr>
          <a:xfrm>
            <a:off x="1062950" y="1501819"/>
            <a:ext cx="3755701" cy="3366443"/>
          </a:xfrm>
          <a:prstGeom prst="rect">
            <a:avLst/>
          </a:prstGeom>
          <a:noFill/>
          <a:ln>
            <a:noFill/>
          </a:ln>
        </p:spPr>
      </p:pic>
      <p:pic>
        <p:nvPicPr>
          <p:cNvPr id="433" name="Google Shape;433;p60" descr="Colleagues huddle"/>
          <p:cNvPicPr preferRelativeResize="0"/>
          <p:nvPr/>
        </p:nvPicPr>
        <p:blipFill rotWithShape="1">
          <a:blip r:embed="rId5">
            <a:alphaModFix/>
          </a:blip>
          <a:srcRect l="18632" r="18632" b="15654"/>
          <a:stretch/>
        </p:blipFill>
        <p:spPr>
          <a:xfrm>
            <a:off x="5409812" y="1501818"/>
            <a:ext cx="3755700" cy="3366443"/>
          </a:xfrm>
          <a:prstGeom prst="rect">
            <a:avLst/>
          </a:prstGeom>
          <a:noFill/>
          <a:ln>
            <a:noFill/>
          </a:ln>
        </p:spPr>
      </p:pic>
      <p:pic>
        <p:nvPicPr>
          <p:cNvPr id="434" name="Google Shape;434;p60" descr="One orange paper boat leading a group of white paper boats"/>
          <p:cNvPicPr preferRelativeResize="0"/>
          <p:nvPr/>
        </p:nvPicPr>
        <p:blipFill rotWithShape="1">
          <a:blip r:embed="rId6">
            <a:alphaModFix/>
          </a:blip>
          <a:srcRect l="21856" r="16193" b="15526"/>
          <a:stretch/>
        </p:blipFill>
        <p:spPr>
          <a:xfrm>
            <a:off x="9838250" y="1452348"/>
            <a:ext cx="3755699" cy="3415912"/>
          </a:xfrm>
          <a:prstGeom prst="rect">
            <a:avLst/>
          </a:prstGeom>
          <a:noFill/>
          <a:ln>
            <a:noFill/>
          </a:ln>
        </p:spPr>
      </p:pic>
      <p:sp>
        <p:nvSpPr>
          <p:cNvPr id="435" name="Google Shape;435;p60"/>
          <p:cNvSpPr txBox="1"/>
          <p:nvPr/>
        </p:nvSpPr>
        <p:spPr>
          <a:xfrm>
            <a:off x="10260268" y="4984724"/>
            <a:ext cx="3062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ABOUT YOUR ROLE</a:t>
            </a:r>
            <a:endParaRPr/>
          </a:p>
        </p:txBody>
      </p:sp>
      <p:sp>
        <p:nvSpPr>
          <p:cNvPr id="436" name="Google Shape;436;p60"/>
          <p:cNvSpPr/>
          <p:nvPr/>
        </p:nvSpPr>
        <p:spPr>
          <a:xfrm>
            <a:off x="9838250" y="5087101"/>
            <a:ext cx="371100" cy="371100"/>
          </a:xfrm>
          <a:prstGeom prst="mathPlus">
            <a:avLst>
              <a:gd name="adj1" fmla="val 709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37" name="Google Shape;437;p60"/>
          <p:cNvCxnSpPr/>
          <p:nvPr/>
        </p:nvCxnSpPr>
        <p:spPr>
          <a:xfrm>
            <a:off x="9838249" y="5458317"/>
            <a:ext cx="3780000" cy="0"/>
          </a:xfrm>
          <a:prstGeom prst="straightConnector1">
            <a:avLst/>
          </a:prstGeom>
          <a:noFill/>
          <a:ln w="28575" cap="flat" cmpd="sng">
            <a:solidFill>
              <a:srgbClr val="00A3E4"/>
            </a:solidFill>
            <a:prstDash val="solid"/>
            <a:round/>
            <a:headEnd type="none" w="sm" len="sm"/>
            <a:tailEnd type="none" w="sm" len="sm"/>
          </a:ln>
        </p:spPr>
      </p:cxnSp>
      <p:sp>
        <p:nvSpPr>
          <p:cNvPr id="438" name="Google Shape;438;p60"/>
          <p:cNvSpPr txBox="1"/>
          <p:nvPr/>
        </p:nvSpPr>
        <p:spPr>
          <a:xfrm>
            <a:off x="1484966" y="4984724"/>
            <a:ext cx="3062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ABOUT YOURSELF</a:t>
            </a:r>
            <a:endParaRPr/>
          </a:p>
        </p:txBody>
      </p:sp>
      <p:sp>
        <p:nvSpPr>
          <p:cNvPr id="439" name="Google Shape;439;p60"/>
          <p:cNvSpPr/>
          <p:nvPr/>
        </p:nvSpPr>
        <p:spPr>
          <a:xfrm>
            <a:off x="1062948" y="5087101"/>
            <a:ext cx="371100" cy="371100"/>
          </a:xfrm>
          <a:prstGeom prst="mathPlus">
            <a:avLst>
              <a:gd name="adj1" fmla="val 709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40" name="Google Shape;440;p60"/>
          <p:cNvCxnSpPr/>
          <p:nvPr/>
        </p:nvCxnSpPr>
        <p:spPr>
          <a:xfrm>
            <a:off x="1062947" y="5458317"/>
            <a:ext cx="3780000" cy="0"/>
          </a:xfrm>
          <a:prstGeom prst="straightConnector1">
            <a:avLst/>
          </a:prstGeom>
          <a:noFill/>
          <a:ln w="28575" cap="flat" cmpd="sng">
            <a:solidFill>
              <a:srgbClr val="00A3E4"/>
            </a:solidFill>
            <a:prstDash val="solid"/>
            <a:round/>
            <a:headEnd type="none" w="sm" len="sm"/>
            <a:tailEnd type="none" w="sm" len="sm"/>
          </a:ln>
        </p:spPr>
      </p:cxnSp>
      <p:sp>
        <p:nvSpPr>
          <p:cNvPr id="441" name="Google Shape;441;p60"/>
          <p:cNvSpPr txBox="1"/>
          <p:nvPr/>
        </p:nvSpPr>
        <p:spPr>
          <a:xfrm>
            <a:off x="5831829" y="4984724"/>
            <a:ext cx="3062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Medium"/>
                <a:ea typeface="Roboto Medium"/>
                <a:cs typeface="Roboto Medium"/>
                <a:sym typeface="Roboto Medium"/>
              </a:rPr>
              <a:t>ABOUT YOUR TEAM</a:t>
            </a:r>
            <a:endParaRPr/>
          </a:p>
        </p:txBody>
      </p:sp>
      <p:sp>
        <p:nvSpPr>
          <p:cNvPr id="442" name="Google Shape;442;p60"/>
          <p:cNvSpPr/>
          <p:nvPr/>
        </p:nvSpPr>
        <p:spPr>
          <a:xfrm>
            <a:off x="5409811" y="5087101"/>
            <a:ext cx="371100" cy="371100"/>
          </a:xfrm>
          <a:prstGeom prst="mathPlus">
            <a:avLst>
              <a:gd name="adj1" fmla="val 709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43" name="Google Shape;443;p60"/>
          <p:cNvCxnSpPr/>
          <p:nvPr/>
        </p:nvCxnSpPr>
        <p:spPr>
          <a:xfrm>
            <a:off x="5409810" y="5458317"/>
            <a:ext cx="3780000" cy="0"/>
          </a:xfrm>
          <a:prstGeom prst="straightConnector1">
            <a:avLst/>
          </a:prstGeom>
          <a:noFill/>
          <a:ln w="28575" cap="flat" cmpd="sng">
            <a:solidFill>
              <a:srgbClr val="00A3E4"/>
            </a:solidFill>
            <a:prstDash val="solid"/>
            <a:round/>
            <a:headEnd type="none" w="sm" len="sm"/>
            <a:tailEnd type="none" w="sm" len="sm"/>
          </a:ln>
        </p:spPr>
      </p:cxnSp>
      <p:sp>
        <p:nvSpPr>
          <p:cNvPr id="444" name="Google Shape;444;p60"/>
          <p:cNvSpPr txBox="1"/>
          <p:nvPr/>
        </p:nvSpPr>
        <p:spPr>
          <a:xfrm>
            <a:off x="1062948" y="5560693"/>
            <a:ext cx="3861600" cy="1836000"/>
          </a:xfrm>
          <a:prstGeom prst="rect">
            <a:avLst/>
          </a:prstGeom>
          <a:solidFill>
            <a:srgbClr val="F2F2F2"/>
          </a:solidFill>
          <a:ln>
            <a:noFill/>
          </a:ln>
        </p:spPr>
        <p:txBody>
          <a:bodyPr spcFirstLastPara="1" wrap="square" lIns="144000" tIns="180000" rIns="108000" bIns="18000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a:ea typeface="Roboto"/>
                <a:cs typeface="Roboto"/>
                <a:sym typeface="Roboto"/>
              </a:rPr>
              <a:t>“I believe that failure is where growth happens.”</a:t>
            </a:r>
            <a:endParaRPr/>
          </a:p>
        </p:txBody>
      </p:sp>
      <p:sp>
        <p:nvSpPr>
          <p:cNvPr id="445" name="Google Shape;445;p60"/>
          <p:cNvSpPr txBox="1"/>
          <p:nvPr/>
        </p:nvSpPr>
        <p:spPr>
          <a:xfrm>
            <a:off x="5409810" y="5558483"/>
            <a:ext cx="3861600" cy="1836000"/>
          </a:xfrm>
          <a:prstGeom prst="rect">
            <a:avLst/>
          </a:prstGeom>
          <a:solidFill>
            <a:srgbClr val="F2F2F2"/>
          </a:solidFill>
          <a:ln>
            <a:noFill/>
          </a:ln>
        </p:spPr>
        <p:txBody>
          <a:bodyPr spcFirstLastPara="1" wrap="square" lIns="144000" tIns="180000" rIns="108000" bIns="18000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a:ea typeface="Roboto"/>
                <a:cs typeface="Roboto"/>
                <a:sym typeface="Roboto"/>
              </a:rPr>
              <a:t>“I believe that our inclusive culture empowers our team to connect and grow.”</a:t>
            </a:r>
            <a:endParaRPr/>
          </a:p>
        </p:txBody>
      </p:sp>
      <p:sp>
        <p:nvSpPr>
          <p:cNvPr id="446" name="Google Shape;446;p60"/>
          <p:cNvSpPr txBox="1"/>
          <p:nvPr/>
        </p:nvSpPr>
        <p:spPr>
          <a:xfrm>
            <a:off x="9838250" y="5558482"/>
            <a:ext cx="3861600" cy="1836000"/>
          </a:xfrm>
          <a:prstGeom prst="rect">
            <a:avLst/>
          </a:prstGeom>
          <a:solidFill>
            <a:srgbClr val="F2F2F2"/>
          </a:solidFill>
          <a:ln>
            <a:noFill/>
          </a:ln>
        </p:spPr>
        <p:txBody>
          <a:bodyPr spcFirstLastPara="1" wrap="square" lIns="144000" tIns="180000" rIns="108000" bIns="18000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Roboto"/>
                <a:ea typeface="Roboto"/>
                <a:cs typeface="Roboto"/>
                <a:sym typeface="Roboto"/>
              </a:rPr>
              <a:t>“I believe that my compassionate leadership is the key to the retention of our staff.”</a:t>
            </a:r>
            <a:endParaRPr/>
          </a:p>
        </p:txBody>
      </p:sp>
      <p:sp>
        <p:nvSpPr>
          <p:cNvPr id="447" name="Google Shape;447;p60"/>
          <p:cNvSpPr/>
          <p:nvPr/>
        </p:nvSpPr>
        <p:spPr>
          <a:xfrm>
            <a:off x="9840681" y="4970635"/>
            <a:ext cx="365874" cy="488756"/>
          </a:xfrm>
          <a:custGeom>
            <a:avLst/>
            <a:gdLst/>
            <a:ahLst/>
            <a:cxnLst/>
            <a:rect l="l" t="t" r="r" b="b"/>
            <a:pathLst>
              <a:path w="1508759" h="2015490" extrusionOk="0">
                <a:moveTo>
                  <a:pt x="1508760" y="0"/>
                </a:moveTo>
                <a:lnTo>
                  <a:pt x="1043393" y="0"/>
                </a:lnTo>
                <a:lnTo>
                  <a:pt x="0" y="2015261"/>
                </a:lnTo>
                <a:lnTo>
                  <a:pt x="455841" y="2015261"/>
                </a:lnTo>
                <a:lnTo>
                  <a:pt x="1508760"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8" name="Google Shape;448;p60"/>
          <p:cNvSpPr/>
          <p:nvPr/>
        </p:nvSpPr>
        <p:spPr>
          <a:xfrm>
            <a:off x="5407379" y="4970635"/>
            <a:ext cx="365874" cy="488756"/>
          </a:xfrm>
          <a:custGeom>
            <a:avLst/>
            <a:gdLst/>
            <a:ahLst/>
            <a:cxnLst/>
            <a:rect l="l" t="t" r="r" b="b"/>
            <a:pathLst>
              <a:path w="1508759" h="2015490" extrusionOk="0">
                <a:moveTo>
                  <a:pt x="1508760" y="0"/>
                </a:moveTo>
                <a:lnTo>
                  <a:pt x="1043393" y="0"/>
                </a:lnTo>
                <a:lnTo>
                  <a:pt x="0" y="2015261"/>
                </a:lnTo>
                <a:lnTo>
                  <a:pt x="455841" y="2015261"/>
                </a:lnTo>
                <a:lnTo>
                  <a:pt x="1508760"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9" name="Google Shape;449;p60"/>
          <p:cNvSpPr/>
          <p:nvPr/>
        </p:nvSpPr>
        <p:spPr>
          <a:xfrm>
            <a:off x="1055653" y="4970635"/>
            <a:ext cx="365874" cy="488756"/>
          </a:xfrm>
          <a:custGeom>
            <a:avLst/>
            <a:gdLst/>
            <a:ahLst/>
            <a:cxnLst/>
            <a:rect l="l" t="t" r="r" b="b"/>
            <a:pathLst>
              <a:path w="1508759" h="2015490" extrusionOk="0">
                <a:moveTo>
                  <a:pt x="1508760" y="0"/>
                </a:moveTo>
                <a:lnTo>
                  <a:pt x="1043393" y="0"/>
                </a:lnTo>
                <a:lnTo>
                  <a:pt x="0" y="2015261"/>
                </a:lnTo>
                <a:lnTo>
                  <a:pt x="455841" y="2015261"/>
                </a:lnTo>
                <a:lnTo>
                  <a:pt x="1508760" y="0"/>
                </a:lnTo>
                <a:close/>
              </a:path>
            </a:pathLst>
          </a:custGeom>
          <a:solidFill>
            <a:srgbClr val="00A3E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qQTRvFB4"/>
  <p:tag name="ARTICULATE_DESIGN_ID_SIMPLE LIGHT" val="VpGASS19"/>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THG">
      <a:dk1>
        <a:srgbClr val="000000"/>
      </a:dk1>
      <a:lt1>
        <a:srgbClr val="FFFFFF"/>
      </a:lt1>
      <a:dk2>
        <a:srgbClr val="44546A"/>
      </a:dk2>
      <a:lt2>
        <a:srgbClr val="E7E6E6"/>
      </a:lt2>
      <a:accent1>
        <a:srgbClr val="00A4E4"/>
      </a:accent1>
      <a:accent2>
        <a:srgbClr val="E5E8EA"/>
      </a:accent2>
      <a:accent3>
        <a:srgbClr val="512989"/>
      </a:accent3>
      <a:accent4>
        <a:srgbClr val="A6E3DA"/>
      </a:accent4>
      <a:accent5>
        <a:srgbClr val="D1490B"/>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THG">
      <a:dk1>
        <a:srgbClr val="000000"/>
      </a:dk1>
      <a:lt1>
        <a:srgbClr val="FFFFFF"/>
      </a:lt1>
      <a:dk2>
        <a:srgbClr val="44546A"/>
      </a:dk2>
      <a:lt2>
        <a:srgbClr val="E7E6E6"/>
      </a:lt2>
      <a:accent1>
        <a:srgbClr val="00A4E4"/>
      </a:accent1>
      <a:accent2>
        <a:srgbClr val="E5E8EA"/>
      </a:accent2>
      <a:accent3>
        <a:srgbClr val="512989"/>
      </a:accent3>
      <a:accent4>
        <a:srgbClr val="A6E3DA"/>
      </a:accent4>
      <a:accent5>
        <a:srgbClr val="D1490B"/>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HG">
      <a:dk1>
        <a:srgbClr val="000000"/>
      </a:dk1>
      <a:lt1>
        <a:srgbClr val="FFFFFF"/>
      </a:lt1>
      <a:dk2>
        <a:srgbClr val="44546A"/>
      </a:dk2>
      <a:lt2>
        <a:srgbClr val="E7E6E6"/>
      </a:lt2>
      <a:accent1>
        <a:srgbClr val="00A4E4"/>
      </a:accent1>
      <a:accent2>
        <a:srgbClr val="E5E8EA"/>
      </a:accent2>
      <a:accent3>
        <a:srgbClr val="512989"/>
      </a:accent3>
      <a:accent4>
        <a:srgbClr val="A6E3DA"/>
      </a:accent4>
      <a:accent5>
        <a:srgbClr val="D1490B"/>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THG">
      <a:dk1>
        <a:srgbClr val="000000"/>
      </a:dk1>
      <a:lt1>
        <a:srgbClr val="FFFFFF"/>
      </a:lt1>
      <a:dk2>
        <a:srgbClr val="44546A"/>
      </a:dk2>
      <a:lt2>
        <a:srgbClr val="E7E6E6"/>
      </a:lt2>
      <a:accent1>
        <a:srgbClr val="00A4E4"/>
      </a:accent1>
      <a:accent2>
        <a:srgbClr val="E5E8EA"/>
      </a:accent2>
      <a:accent3>
        <a:srgbClr val="512989"/>
      </a:accent3>
      <a:accent4>
        <a:srgbClr val="A6E3DA"/>
      </a:accent4>
      <a:accent5>
        <a:srgbClr val="D1490B"/>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un Life Master">
  <a:themeElements>
    <a:clrScheme name="Custom 70">
      <a:dk1>
        <a:sysClr val="windowText" lastClr="000000"/>
      </a:dk1>
      <a:lt1>
        <a:sysClr val="window" lastClr="FFFFFF"/>
      </a:lt1>
      <a:dk2>
        <a:srgbClr val="003946"/>
      </a:dk2>
      <a:lt2>
        <a:srgbClr val="EEECE1"/>
      </a:lt2>
      <a:accent1>
        <a:srgbClr val="FFCB05"/>
      </a:accent1>
      <a:accent2>
        <a:srgbClr val="DF7227"/>
      </a:accent2>
      <a:accent3>
        <a:srgbClr val="00A8E5"/>
      </a:accent3>
      <a:accent4>
        <a:srgbClr val="9A9A9A"/>
      </a:accent4>
      <a:accent5>
        <a:srgbClr val="58B947"/>
      </a:accent5>
      <a:accent6>
        <a:srgbClr val="0B71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B0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F_ML_PPT_Template_ALL_Audience_E.potx [Read-Only]" id="{0A678FBD-DC03-488C-B269-39D928D66735}" vid="{C2B85E9D-DB68-4EF1-B84E-7CC556DCF7F2}"/>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5E3203915455408B4B17665DAFE696" ma:contentTypeVersion="4" ma:contentTypeDescription="Create a new document." ma:contentTypeScope="" ma:versionID="ba907fa4b7ec12007c8b0bacb8bcc91f">
  <xsd:schema xmlns:xsd="http://www.w3.org/2001/XMLSchema" xmlns:xs="http://www.w3.org/2001/XMLSchema" xmlns:p="http://schemas.microsoft.com/office/2006/metadata/properties" xmlns:ns3="c62ee2be-523b-47ca-aeaa-2a4a2942774d" targetNamespace="http://schemas.microsoft.com/office/2006/metadata/properties" ma:root="true" ma:fieldsID="abd5e8a95e0cec5850b8e08efa37f1ea" ns3:_="">
    <xsd:import namespace="c62ee2be-523b-47ca-aeaa-2a4a2942774d"/>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ee2be-523b-47ca-aeaa-2a4a294277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CBEA7B-2808-4740-8B86-26796A8F62E1}">
  <ds:schemaRefs>
    <ds:schemaRef ds:uri="http://schemas.microsoft.com/sharepoint/v3/contenttype/forms"/>
  </ds:schemaRefs>
</ds:datastoreItem>
</file>

<file path=customXml/itemProps2.xml><?xml version="1.0" encoding="utf-8"?>
<ds:datastoreItem xmlns:ds="http://schemas.openxmlformats.org/officeDocument/2006/customXml" ds:itemID="{969F1BD6-21B0-49FA-9803-7FC6C757CDAD}">
  <ds:schemaRefs>
    <ds:schemaRef ds:uri="http://schemas.microsoft.com/office/2006/metadata/properties"/>
    <ds:schemaRef ds:uri="http://purl.org/dc/dcmitype/"/>
    <ds:schemaRef ds:uri="http://www.w3.org/XML/1998/namespace"/>
    <ds:schemaRef ds:uri="http://schemas.microsoft.com/office/2006/documentManagement/types"/>
    <ds:schemaRef ds:uri="c62ee2be-523b-47ca-aeaa-2a4a2942774d"/>
    <ds:schemaRef ds:uri="http://purl.org/dc/elements/1.1/"/>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57F5B517-1869-4937-9F19-043EEE63C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ee2be-523b-47ca-aeaa-2a4a294277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2105</TotalTime>
  <Words>3450</Words>
  <Application>Microsoft Office PowerPoint</Application>
  <PresentationFormat>Custom</PresentationFormat>
  <Paragraphs>400</Paragraphs>
  <Slides>65</Slides>
  <Notes>65</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65</vt:i4>
      </vt:variant>
    </vt:vector>
  </HeadingPairs>
  <TitlesOfParts>
    <vt:vector size="77" baseType="lpstr">
      <vt:lpstr>Arial</vt:lpstr>
      <vt:lpstr>Times New Roman</vt:lpstr>
      <vt:lpstr>Roboto Medium</vt:lpstr>
      <vt:lpstr>Calibri</vt:lpstr>
      <vt:lpstr>Roboto</vt:lpstr>
      <vt:lpstr>Roboto Light</vt:lpstr>
      <vt:lpstr>Office Theme</vt:lpstr>
      <vt:lpstr>Simple Light</vt:lpstr>
      <vt:lpstr>Office Theme</vt:lpstr>
      <vt:lpstr>Office Theme</vt:lpstr>
      <vt:lpstr>Office Theme</vt:lpstr>
      <vt:lpstr>Sun Life Master</vt:lpstr>
      <vt:lpstr>Taking  the Stage®</vt:lpstr>
      <vt:lpstr>By taking the stage, you will thrive as a leader.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BODY</vt:lpstr>
      <vt:lpstr>RESTATED MESSAGE</vt:lpstr>
      <vt:lpstr>CALL TO ACTION</vt:lpstr>
      <vt:lpstr>  LEADER’S SCRIPT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DEMONSTRATE THE THREE LEVELS OF LISTENING</vt:lpstr>
      <vt:lpstr>COMMUNICATING THROUGH CONFLICT</vt:lpstr>
      <vt:lpstr>ACTIVE LISTENING TECHNIQUE</vt:lpstr>
      <vt:lpstr>ACTIVE LISTENING TECHNIQUE</vt:lpstr>
      <vt:lpstr>ACTIVE LISTENING TECHNIQUE</vt:lpstr>
      <vt:lpstr>ACTIVE LISTENING TECHNIQUE</vt:lpstr>
      <vt:lpstr>ACTIVE LISTENING TECHNIQUE</vt:lpstr>
      <vt:lpstr>PRACTICE DESP </vt:lpstr>
      <vt:lpstr>PRACTICE DESP </vt:lpstr>
      <vt:lpstr>PRACTICE DESP </vt:lpstr>
      <vt:lpstr>PowerPoint Presentation</vt:lpstr>
      <vt:lpstr>By taking the stage, you will thrive as a leader.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the Stage®</dc:title>
  <dc:creator>Sandra Bekas</dc:creator>
  <cp:lastModifiedBy>Sandra Bekas</cp:lastModifiedBy>
  <cp:revision>15</cp:revision>
  <dcterms:modified xsi:type="dcterms:W3CDTF">2025-06-11T18:16:33Z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0x010100E25E3203915455408B4B17665DAFE696</vt:lpwstr>
  </property>
  <property fmtid="{D5CDD505-2E9C-101B-9397-08002B2CF9AE}" pid="3" name="ArticulateGUID">
    <vt:lpwstr>BCC51151-8047-4845-89CC-772EC312A023</vt:lpwstr>
  </property>
  <property fmtid="{D5CDD505-2E9C-101B-9397-08002B2CF9AE}" pid="4" name="ArticulatePath">
    <vt:lpwstr>TTT TTS - Taking the Stage - Deck - 2024 - English</vt:lpwstr>
  </property>
</Properties>
</file>